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60" r:id="rId6"/>
    <p:sldId id="258" r:id="rId7"/>
    <p:sldId id="271" r:id="rId8"/>
    <p:sldId id="269" r:id="rId9"/>
    <p:sldId id="264" r:id="rId10"/>
    <p:sldId id="450" r:id="rId11"/>
    <p:sldId id="453" r:id="rId12"/>
    <p:sldId id="454" r:id="rId13"/>
    <p:sldId id="259" r:id="rId14"/>
    <p:sldId id="266" r:id="rId15"/>
    <p:sldId id="268" r:id="rId16"/>
    <p:sldId id="262" r:id="rId17"/>
    <p:sldId id="263" r:id="rId18"/>
    <p:sldId id="265" r:id="rId19"/>
    <p:sldId id="267" r:id="rId20"/>
    <p:sldId id="275" r:id="rId21"/>
    <p:sldId id="491" r:id="rId22"/>
    <p:sldId id="489" r:id="rId23"/>
    <p:sldId id="488" r:id="rId24"/>
    <p:sldId id="490" r:id="rId25"/>
    <p:sldId id="273" r:id="rId2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000E6-6C09-4FB3-A643-3A6E82102731}" v="944" dt="2020-02-21T07:35:29.028"/>
    <p1510:client id="{CC7423A0-06FD-4F1E-8720-0D840B169C00}" v="29" dt="2020-02-20T14:01:15.3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3B3991B9-359D-432C-A382-A3930164D37E}"/>
    <pc:docChg chg="custSel mod addSld delSld modSld sldOrd">
      <pc:chgData name="Stijn Weijermars" userId="e364d0b9-009e-4116-b78a-a86aed516e71" providerId="ADAL" clId="{3B3991B9-359D-432C-A382-A3930164D37E}" dt="2020-02-20T14:01:54.229" v="494" actId="14100"/>
      <pc:docMkLst>
        <pc:docMk/>
      </pc:docMkLst>
      <pc:sldChg chg="modSp">
        <pc:chgData name="Stijn Weijermars" userId="e364d0b9-009e-4116-b78a-a86aed516e71" providerId="ADAL" clId="{3B3991B9-359D-432C-A382-A3930164D37E}" dt="2020-02-20T11:42:17.933" v="2" actId="20577"/>
        <pc:sldMkLst>
          <pc:docMk/>
          <pc:sldMk cId="4240300181" sldId="256"/>
        </pc:sldMkLst>
        <pc:spChg chg="mod">
          <ac:chgData name="Stijn Weijermars" userId="e364d0b9-009e-4116-b78a-a86aed516e71" providerId="ADAL" clId="{3B3991B9-359D-432C-A382-A3930164D37E}" dt="2020-02-20T11:42:17.933" v="2" actId="20577"/>
          <ac:spMkLst>
            <pc:docMk/>
            <pc:sldMk cId="4240300181" sldId="256"/>
            <ac:spMk id="2" creationId="{3B296D55-1953-4749-80CF-3008E774BA24}"/>
          </ac:spMkLst>
        </pc:spChg>
      </pc:sldChg>
      <pc:sldChg chg="addSp delSp modSp">
        <pc:chgData name="Stijn Weijermars" userId="e364d0b9-009e-4116-b78a-a86aed516e71" providerId="ADAL" clId="{3B3991B9-359D-432C-A382-A3930164D37E}" dt="2020-02-20T11:47:35.191" v="207" actId="14734"/>
        <pc:sldMkLst>
          <pc:docMk/>
          <pc:sldMk cId="1900244631" sldId="258"/>
        </pc:sldMkLst>
        <pc:spChg chg="del">
          <ac:chgData name="Stijn Weijermars" userId="e364d0b9-009e-4116-b78a-a86aed516e71" providerId="ADAL" clId="{3B3991B9-359D-432C-A382-A3930164D37E}" dt="2020-02-20T11:43:03.241" v="5" actId="478"/>
          <ac:spMkLst>
            <pc:docMk/>
            <pc:sldMk cId="1900244631" sldId="258"/>
            <ac:spMk id="3" creationId="{00000000-0000-0000-0000-000000000000}"/>
          </ac:spMkLst>
        </pc:spChg>
        <pc:graphicFrameChg chg="del modGraphic">
          <ac:chgData name="Stijn Weijermars" userId="e364d0b9-009e-4116-b78a-a86aed516e71" providerId="ADAL" clId="{3B3991B9-359D-432C-A382-A3930164D37E}" dt="2020-02-20T11:42:59.231" v="4" actId="478"/>
          <ac:graphicFrameMkLst>
            <pc:docMk/>
            <pc:sldMk cId="1900244631" sldId="258"/>
            <ac:graphicFrameMk id="4" creationId="{76D82B20-9DF7-4D11-9AAB-733F29BB8E88}"/>
          </ac:graphicFrameMkLst>
        </pc:graphicFrameChg>
        <pc:graphicFrameChg chg="add mod modGraphic">
          <ac:chgData name="Stijn Weijermars" userId="e364d0b9-009e-4116-b78a-a86aed516e71" providerId="ADAL" clId="{3B3991B9-359D-432C-A382-A3930164D37E}" dt="2020-02-20T11:47:35.191" v="207" actId="14734"/>
          <ac:graphicFrameMkLst>
            <pc:docMk/>
            <pc:sldMk cId="1900244631" sldId="258"/>
            <ac:graphicFrameMk id="5" creationId="{A83E635A-BE06-4214-AEBC-354D6439575F}"/>
          </ac:graphicFrameMkLst>
        </pc:graphicFrameChg>
      </pc:sldChg>
      <pc:sldChg chg="ord">
        <pc:chgData name="Stijn Weijermars" userId="e364d0b9-009e-4116-b78a-a86aed516e71" providerId="ADAL" clId="{3B3991B9-359D-432C-A382-A3930164D37E}" dt="2020-02-20T13:53:05.296" v="417"/>
        <pc:sldMkLst>
          <pc:docMk/>
          <pc:sldMk cId="2832527614" sldId="259"/>
        </pc:sldMkLst>
      </pc:sldChg>
      <pc:sldChg chg="modSp">
        <pc:chgData name="Stijn Weijermars" userId="e364d0b9-009e-4116-b78a-a86aed516e71" providerId="ADAL" clId="{3B3991B9-359D-432C-A382-A3930164D37E}" dt="2020-02-20T13:55:39.457" v="435" actId="20577"/>
        <pc:sldMkLst>
          <pc:docMk/>
          <pc:sldMk cId="1358881916" sldId="264"/>
        </pc:sldMkLst>
        <pc:spChg chg="mod">
          <ac:chgData name="Stijn Weijermars" userId="e364d0b9-009e-4116-b78a-a86aed516e71" providerId="ADAL" clId="{3B3991B9-359D-432C-A382-A3930164D37E}" dt="2020-02-20T13:55:39.457" v="435" actId="20577"/>
          <ac:spMkLst>
            <pc:docMk/>
            <pc:sldMk cId="1358881916" sldId="264"/>
            <ac:spMk id="3" creationId="{A3FF2102-F4FE-46A3-A109-696755D925F6}"/>
          </ac:spMkLst>
        </pc:spChg>
      </pc:sldChg>
      <pc:sldChg chg="delSp">
        <pc:chgData name="Stijn Weijermars" userId="e364d0b9-009e-4116-b78a-a86aed516e71" providerId="ADAL" clId="{3B3991B9-359D-432C-A382-A3930164D37E}" dt="2020-02-20T13:51:46.069" v="414"/>
        <pc:sldMkLst>
          <pc:docMk/>
          <pc:sldMk cId="515093290" sldId="268"/>
        </pc:sldMkLst>
        <pc:spChg chg="del">
          <ac:chgData name="Stijn Weijermars" userId="e364d0b9-009e-4116-b78a-a86aed516e71" providerId="ADAL" clId="{3B3991B9-359D-432C-A382-A3930164D37E}" dt="2020-02-20T13:51:40.405" v="413"/>
          <ac:spMkLst>
            <pc:docMk/>
            <pc:sldMk cId="515093290" sldId="268"/>
            <ac:spMk id="4" creationId="{B93C3D76-1207-447A-BECD-B1E830330EBD}"/>
          </ac:spMkLst>
        </pc:spChg>
        <pc:spChg chg="del">
          <ac:chgData name="Stijn Weijermars" userId="e364d0b9-009e-4116-b78a-a86aed516e71" providerId="ADAL" clId="{3B3991B9-359D-432C-A382-A3930164D37E}" dt="2020-02-20T13:51:46.069" v="414"/>
          <ac:spMkLst>
            <pc:docMk/>
            <pc:sldMk cId="515093290" sldId="268"/>
            <ac:spMk id="5" creationId="{73EB4874-6A57-4D5B-9842-9BAB650A87F7}"/>
          </ac:spMkLst>
        </pc:spChg>
      </pc:sldChg>
      <pc:sldChg chg="addSp delSp modSp">
        <pc:chgData name="Stijn Weijermars" userId="e364d0b9-009e-4116-b78a-a86aed516e71" providerId="ADAL" clId="{3B3991B9-359D-432C-A382-A3930164D37E}" dt="2020-02-20T12:01:20.566" v="349" actId="20577"/>
        <pc:sldMkLst>
          <pc:docMk/>
          <pc:sldMk cId="1810441982" sldId="269"/>
        </pc:sldMkLst>
        <pc:graphicFrameChg chg="add mod modGraphic">
          <ac:chgData name="Stijn Weijermars" userId="e364d0b9-009e-4116-b78a-a86aed516e71" providerId="ADAL" clId="{3B3991B9-359D-432C-A382-A3930164D37E}" dt="2020-02-20T12:01:20.566" v="349" actId="20577"/>
          <ac:graphicFrameMkLst>
            <pc:docMk/>
            <pc:sldMk cId="1810441982" sldId="269"/>
            <ac:graphicFrameMk id="6" creationId="{E6D3A78F-3055-4C57-A74E-1842709EE93E}"/>
          </ac:graphicFrameMkLst>
        </pc:graphicFrameChg>
        <pc:picChg chg="add del mod modCrop">
          <ac:chgData name="Stijn Weijermars" userId="e364d0b9-009e-4116-b78a-a86aed516e71" providerId="ADAL" clId="{3B3991B9-359D-432C-A382-A3930164D37E}" dt="2020-02-20T11:58:12.400" v="211" actId="478"/>
          <ac:picMkLst>
            <pc:docMk/>
            <pc:sldMk cId="1810441982" sldId="269"/>
            <ac:picMk id="4" creationId="{FF9AFC47-1E17-4F95-A5DF-63AA02E774D4}"/>
          </ac:picMkLst>
        </pc:picChg>
        <pc:picChg chg="add del">
          <ac:chgData name="Stijn Weijermars" userId="e364d0b9-009e-4116-b78a-a86aed516e71" providerId="ADAL" clId="{3B3991B9-359D-432C-A382-A3930164D37E}" dt="2020-02-20T11:58:39.822" v="214"/>
          <ac:picMkLst>
            <pc:docMk/>
            <pc:sldMk cId="1810441982" sldId="269"/>
            <ac:picMk id="5" creationId="{2753CB80-A683-4F6A-A192-F61F7DF5EE66}"/>
          </ac:picMkLst>
        </pc:picChg>
      </pc:sldChg>
      <pc:sldChg chg="delSp del">
        <pc:chgData name="Stijn Weijermars" userId="e364d0b9-009e-4116-b78a-a86aed516e71" providerId="ADAL" clId="{3B3991B9-359D-432C-A382-A3930164D37E}" dt="2020-02-20T12:00:16.849" v="316" actId="47"/>
        <pc:sldMkLst>
          <pc:docMk/>
          <pc:sldMk cId="3759371333" sldId="270"/>
        </pc:sldMkLst>
        <pc:graphicFrameChg chg="del">
          <ac:chgData name="Stijn Weijermars" userId="e364d0b9-009e-4116-b78a-a86aed516e71" providerId="ADAL" clId="{3B3991B9-359D-432C-A382-A3930164D37E}" dt="2020-02-20T11:58:28.014" v="212" actId="21"/>
          <ac:graphicFrameMkLst>
            <pc:docMk/>
            <pc:sldMk cId="3759371333" sldId="270"/>
            <ac:graphicFrameMk id="4" creationId="{F733E6F2-A7FC-425A-9943-BFF0D52C5464}"/>
          </ac:graphicFrameMkLst>
        </pc:graphicFrameChg>
      </pc:sldChg>
      <pc:sldChg chg="del">
        <pc:chgData name="Stijn Weijermars" userId="e364d0b9-009e-4116-b78a-a86aed516e71" providerId="ADAL" clId="{3B3991B9-359D-432C-A382-A3930164D37E}" dt="2020-02-20T13:10:42.352" v="377" actId="47"/>
        <pc:sldMkLst>
          <pc:docMk/>
          <pc:sldMk cId="2565940427" sldId="272"/>
        </pc:sldMkLst>
      </pc:sldChg>
      <pc:sldChg chg="modSp">
        <pc:chgData name="Stijn Weijermars" userId="e364d0b9-009e-4116-b78a-a86aed516e71" providerId="ADAL" clId="{3B3991B9-359D-432C-A382-A3930164D37E}" dt="2020-02-20T13:35:13.685" v="412" actId="1035"/>
        <pc:sldMkLst>
          <pc:docMk/>
          <pc:sldMk cId="3573678417" sldId="273"/>
        </pc:sldMkLst>
        <pc:spChg chg="mod">
          <ac:chgData name="Stijn Weijermars" userId="e364d0b9-009e-4116-b78a-a86aed516e71" providerId="ADAL" clId="{3B3991B9-359D-432C-A382-A3930164D37E}" dt="2020-02-20T13:12:16.576" v="379" actId="20577"/>
          <ac:spMkLst>
            <pc:docMk/>
            <pc:sldMk cId="3573678417" sldId="273"/>
            <ac:spMk id="7" creationId="{FEE12FA5-8926-4522-BC35-19ECFB926F7F}"/>
          </ac:spMkLst>
        </pc:spChg>
        <pc:spChg chg="mod">
          <ac:chgData name="Stijn Weijermars" userId="e364d0b9-009e-4116-b78a-a86aed516e71" providerId="ADAL" clId="{3B3991B9-359D-432C-A382-A3930164D37E}" dt="2020-02-20T13:17:08.513" v="392" actId="20577"/>
          <ac:spMkLst>
            <pc:docMk/>
            <pc:sldMk cId="3573678417" sldId="273"/>
            <ac:spMk id="8" creationId="{33452FA3-07E2-4554-A40A-2F779A4D75AF}"/>
          </ac:spMkLst>
        </pc:spChg>
        <pc:spChg chg="mod">
          <ac:chgData name="Stijn Weijermars" userId="e364d0b9-009e-4116-b78a-a86aed516e71" providerId="ADAL" clId="{3B3991B9-359D-432C-A382-A3930164D37E}" dt="2020-02-20T13:35:13.685" v="412" actId="1035"/>
          <ac:spMkLst>
            <pc:docMk/>
            <pc:sldMk cId="3573678417" sldId="273"/>
            <ac:spMk id="10" creationId="{6CFE0C57-0BDA-4A32-A583-8161DC76B721}"/>
          </ac:spMkLst>
        </pc:spChg>
        <pc:picChg chg="mod">
          <ac:chgData name="Stijn Weijermars" userId="e364d0b9-009e-4116-b78a-a86aed516e71" providerId="ADAL" clId="{3B3991B9-359D-432C-A382-A3930164D37E}" dt="2020-02-20T13:35:05.434" v="408" actId="1036"/>
          <ac:picMkLst>
            <pc:docMk/>
            <pc:sldMk cId="3573678417" sldId="273"/>
            <ac:picMk id="21" creationId="{91E2698E-D901-4892-B0D7-C5154D24F3DA}"/>
          </ac:picMkLst>
        </pc:picChg>
        <pc:picChg chg="mod">
          <ac:chgData name="Stijn Weijermars" userId="e364d0b9-009e-4116-b78a-a86aed516e71" providerId="ADAL" clId="{3B3991B9-359D-432C-A382-A3930164D37E}" dt="2020-02-20T13:35:09.853" v="410" actId="1036"/>
          <ac:picMkLst>
            <pc:docMk/>
            <pc:sldMk cId="3573678417" sldId="273"/>
            <ac:picMk id="26" creationId="{A7F6F6C1-077E-48FE-8D83-ADF8F75A1274}"/>
          </ac:picMkLst>
        </pc:picChg>
      </pc:sldChg>
      <pc:sldChg chg="del">
        <pc:chgData name="Stijn Weijermars" userId="e364d0b9-009e-4116-b78a-a86aed516e71" providerId="ADAL" clId="{3B3991B9-359D-432C-A382-A3930164D37E}" dt="2020-02-20T13:11:37.680" v="378" actId="47"/>
        <pc:sldMkLst>
          <pc:docMk/>
          <pc:sldMk cId="596565527" sldId="274"/>
        </pc:sldMkLst>
      </pc:sldChg>
      <pc:sldChg chg="addSp delSp modSp add">
        <pc:chgData name="Stijn Weijermars" userId="e364d0b9-009e-4116-b78a-a86aed516e71" providerId="ADAL" clId="{3B3991B9-359D-432C-A382-A3930164D37E}" dt="2020-02-20T13:07:35.846" v="376" actId="14100"/>
        <pc:sldMkLst>
          <pc:docMk/>
          <pc:sldMk cId="1477501709" sldId="275"/>
        </pc:sldMkLst>
        <pc:spChg chg="mod">
          <ac:chgData name="Stijn Weijermars" userId="e364d0b9-009e-4116-b78a-a86aed516e71" providerId="ADAL" clId="{3B3991B9-359D-432C-A382-A3930164D37E}" dt="2020-02-20T13:07:17.434" v="372" actId="20577"/>
          <ac:spMkLst>
            <pc:docMk/>
            <pc:sldMk cId="1477501709" sldId="275"/>
            <ac:spMk id="2" creationId="{2749E5A5-EE39-439C-8415-C466731257ED}"/>
          </ac:spMkLst>
        </pc:spChg>
        <pc:spChg chg="del">
          <ac:chgData name="Stijn Weijermars" userId="e364d0b9-009e-4116-b78a-a86aed516e71" providerId="ADAL" clId="{3B3991B9-359D-432C-A382-A3930164D37E}" dt="2020-02-20T13:06:31.835" v="352"/>
          <ac:spMkLst>
            <pc:docMk/>
            <pc:sldMk cId="1477501709" sldId="275"/>
            <ac:spMk id="3" creationId="{FE26AC94-BAFA-467D-8ED8-D22445CFB1D0}"/>
          </ac:spMkLst>
        </pc:spChg>
        <pc:picChg chg="add mod modCrop">
          <ac:chgData name="Stijn Weijermars" userId="e364d0b9-009e-4116-b78a-a86aed516e71" providerId="ADAL" clId="{3B3991B9-359D-432C-A382-A3930164D37E}" dt="2020-02-20T13:07:35.846" v="376" actId="14100"/>
          <ac:picMkLst>
            <pc:docMk/>
            <pc:sldMk cId="1477501709" sldId="275"/>
            <ac:picMk id="4" creationId="{4DD4AABB-0827-4167-AAC8-F7037177FE59}"/>
          </ac:picMkLst>
        </pc:picChg>
      </pc:sldChg>
      <pc:sldChg chg="del">
        <pc:chgData name="Stijn Weijermars" userId="e364d0b9-009e-4116-b78a-a86aed516e71" providerId="ADAL" clId="{3B3991B9-359D-432C-A382-A3930164D37E}" dt="2020-02-20T13:52:39.061" v="415" actId="47"/>
        <pc:sldMkLst>
          <pc:docMk/>
          <pc:sldMk cId="3390184885" sldId="452"/>
        </pc:sldMkLst>
      </pc:sldChg>
      <pc:sldChg chg="addSp delSp modSp add mod setBg">
        <pc:chgData name="Stijn Weijermars" userId="e364d0b9-009e-4116-b78a-a86aed516e71" providerId="ADAL" clId="{3B3991B9-359D-432C-A382-A3930164D37E}" dt="2020-02-20T13:57:49.018" v="459"/>
        <pc:sldMkLst>
          <pc:docMk/>
          <pc:sldMk cId="1923271915" sldId="489"/>
        </pc:sldMkLst>
        <pc:spChg chg="mod">
          <ac:chgData name="Stijn Weijermars" userId="e364d0b9-009e-4116-b78a-a86aed516e71" providerId="ADAL" clId="{3B3991B9-359D-432C-A382-A3930164D37E}" dt="2020-02-20T13:56:53.743" v="451" actId="26606"/>
          <ac:spMkLst>
            <pc:docMk/>
            <pc:sldMk cId="1923271915" sldId="489"/>
            <ac:spMk id="2" creationId="{CEE58079-DCE0-42BE-B250-6EB526B118D9}"/>
          </ac:spMkLst>
        </pc:spChg>
        <pc:spChg chg="del">
          <ac:chgData name="Stijn Weijermars" userId="e364d0b9-009e-4116-b78a-a86aed516e71" providerId="ADAL" clId="{3B3991B9-359D-432C-A382-A3930164D37E}" dt="2020-02-20T13:56:52.262" v="450"/>
          <ac:spMkLst>
            <pc:docMk/>
            <pc:sldMk cId="1923271915" sldId="489"/>
            <ac:spMk id="3" creationId="{6078E899-5602-4298-A19C-552FB065E011}"/>
          </ac:spMkLst>
        </pc:spChg>
        <pc:spChg chg="add del mod ord">
          <ac:chgData name="Stijn Weijermars" userId="e364d0b9-009e-4116-b78a-a86aed516e71" providerId="ADAL" clId="{3B3991B9-359D-432C-A382-A3930164D37E}" dt="2020-02-20T13:57:17.077" v="457" actId="478"/>
          <ac:spMkLst>
            <pc:docMk/>
            <pc:sldMk cId="1923271915" sldId="489"/>
            <ac:spMk id="5" creationId="{367AA45A-F63E-4716-8ECB-546381E24880}"/>
          </ac:spMkLst>
        </pc:spChg>
        <pc:spChg chg="add del mod">
          <ac:chgData name="Stijn Weijermars" userId="e364d0b9-009e-4116-b78a-a86aed516e71" providerId="ADAL" clId="{3B3991B9-359D-432C-A382-A3930164D37E}" dt="2020-02-20T13:57:49.018" v="459"/>
          <ac:spMkLst>
            <pc:docMk/>
            <pc:sldMk cId="1923271915" sldId="489"/>
            <ac:spMk id="7" creationId="{795DF5DD-D0AA-4CE5-9382-D0A9C14384DD}"/>
          </ac:spMkLst>
        </pc:spChg>
        <pc:picChg chg="add del mod">
          <ac:chgData name="Stijn Weijermars" userId="e364d0b9-009e-4116-b78a-a86aed516e71" providerId="ADAL" clId="{3B3991B9-359D-432C-A382-A3930164D37E}" dt="2020-02-20T13:57:18.712" v="458" actId="478"/>
          <ac:picMkLst>
            <pc:docMk/>
            <pc:sldMk cId="1923271915" sldId="489"/>
            <ac:picMk id="4" creationId="{6E8E6DD2-B8BA-494F-9FDA-A8536EF239CD}"/>
          </ac:picMkLst>
        </pc:picChg>
        <pc:picChg chg="add mod">
          <ac:chgData name="Stijn Weijermars" userId="e364d0b9-009e-4116-b78a-a86aed516e71" providerId="ADAL" clId="{3B3991B9-359D-432C-A382-A3930164D37E}" dt="2020-02-20T13:57:49.018" v="459"/>
          <ac:picMkLst>
            <pc:docMk/>
            <pc:sldMk cId="1923271915" sldId="489"/>
            <ac:picMk id="8" creationId="{AACF7B19-E9CB-4E18-A3FB-21E028970932}"/>
          </ac:picMkLst>
        </pc:picChg>
      </pc:sldChg>
      <pc:sldChg chg="addSp delSp modSp add">
        <pc:chgData name="Stijn Weijermars" userId="e364d0b9-009e-4116-b78a-a86aed516e71" providerId="ADAL" clId="{3B3991B9-359D-432C-A382-A3930164D37E}" dt="2020-02-20T14:01:54.229" v="494" actId="14100"/>
        <pc:sldMkLst>
          <pc:docMk/>
          <pc:sldMk cId="3313803265" sldId="490"/>
        </pc:sldMkLst>
        <pc:spChg chg="mod">
          <ac:chgData name="Stijn Weijermars" userId="e364d0b9-009e-4116-b78a-a86aed516e71" providerId="ADAL" clId="{3B3991B9-359D-432C-A382-A3930164D37E}" dt="2020-02-20T14:00:58.181" v="486" actId="120"/>
          <ac:spMkLst>
            <pc:docMk/>
            <pc:sldMk cId="3313803265" sldId="490"/>
            <ac:spMk id="2" creationId="{9B8BC864-48A2-438D-B663-FCFDA1349A83}"/>
          </ac:spMkLst>
        </pc:spChg>
        <pc:spChg chg="del mod">
          <ac:chgData name="Stijn Weijermars" userId="e364d0b9-009e-4116-b78a-a86aed516e71" providerId="ADAL" clId="{3B3991B9-359D-432C-A382-A3930164D37E}" dt="2020-02-20T14:01:15.314" v="487"/>
          <ac:spMkLst>
            <pc:docMk/>
            <pc:sldMk cId="3313803265" sldId="490"/>
            <ac:spMk id="3" creationId="{7B8E3574-3574-4076-8750-AF8894FD94FB}"/>
          </ac:spMkLst>
        </pc:spChg>
        <pc:picChg chg="add mod modCrop">
          <ac:chgData name="Stijn Weijermars" userId="e364d0b9-009e-4116-b78a-a86aed516e71" providerId="ADAL" clId="{3B3991B9-359D-432C-A382-A3930164D37E}" dt="2020-02-20T14:01:54.229" v="494" actId="14100"/>
          <ac:picMkLst>
            <pc:docMk/>
            <pc:sldMk cId="3313803265" sldId="490"/>
            <ac:picMk id="4" creationId="{E4911757-1B05-4165-AFC7-AD6B5E18EF5F}"/>
          </ac:picMkLst>
        </pc:picChg>
      </pc:sldChg>
    </pc:docChg>
  </pc:docChgLst>
  <pc:docChgLst>
    <pc:chgData name="Stijn Weijermars" userId="S::s.weijermars@helicon.nl::e364d0b9-009e-4116-b78a-a86aed516e71" providerId="AD" clId="Web-{30D000E6-6C09-4FB3-A643-3A6E82102731}"/>
    <pc:docChg chg="addSld modSld">
      <pc:chgData name="Stijn Weijermars" userId="S::s.weijermars@helicon.nl::e364d0b9-009e-4116-b78a-a86aed516e71" providerId="AD" clId="Web-{30D000E6-6C09-4FB3-A643-3A6E82102731}" dt="2020-02-21T07:35:29.028" v="941"/>
      <pc:docMkLst>
        <pc:docMk/>
      </pc:docMkLst>
      <pc:sldChg chg="addSp modSp add mod replId modClrScheme chgLayout">
        <pc:chgData name="Stijn Weijermars" userId="S::s.weijermars@helicon.nl::e364d0b9-009e-4116-b78a-a86aed516e71" providerId="AD" clId="Web-{30D000E6-6C09-4FB3-A643-3A6E82102731}" dt="2020-02-21T07:35:29.028" v="941"/>
        <pc:sldMkLst>
          <pc:docMk/>
          <pc:sldMk cId="2592807079" sldId="491"/>
        </pc:sldMkLst>
        <pc:spChg chg="mod ord">
          <ac:chgData name="Stijn Weijermars" userId="S::s.weijermars@helicon.nl::e364d0b9-009e-4116-b78a-a86aed516e71" providerId="AD" clId="Web-{30D000E6-6C09-4FB3-A643-3A6E82102731}" dt="2020-02-21T07:31:05.385" v="6"/>
          <ac:spMkLst>
            <pc:docMk/>
            <pc:sldMk cId="2592807079" sldId="491"/>
            <ac:spMk id="2" creationId="{2749E5A5-EE39-439C-8415-C466731257ED}"/>
          </ac:spMkLst>
        </pc:spChg>
        <pc:spChg chg="add mod ord">
          <ac:chgData name="Stijn Weijermars" userId="S::s.weijermars@helicon.nl::e364d0b9-009e-4116-b78a-a86aed516e71" providerId="AD" clId="Web-{30D000E6-6C09-4FB3-A643-3A6E82102731}" dt="2020-02-21T07:35:15.950" v="938" actId="20577"/>
          <ac:spMkLst>
            <pc:docMk/>
            <pc:sldMk cId="2592807079" sldId="491"/>
            <ac:spMk id="3" creationId="{9A55CE7E-013D-4B33-A106-DE64738C2EAA}"/>
          </ac:spMkLst>
        </pc:spChg>
        <pc:picChg chg="mod ord modCrop">
          <ac:chgData name="Stijn Weijermars" userId="S::s.weijermars@helicon.nl::e364d0b9-009e-4116-b78a-a86aed516e71" providerId="AD" clId="Web-{30D000E6-6C09-4FB3-A643-3A6E82102731}" dt="2020-02-21T07:35:29.028" v="941"/>
          <ac:picMkLst>
            <pc:docMk/>
            <pc:sldMk cId="2592807079" sldId="491"/>
            <ac:picMk id="4" creationId="{4DD4AABB-0827-4167-AAC8-F7037177FE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20-2-2020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Landschap: Het maatschappelijke denken en voelen, gemeenschappelijke zorgen, het overheersende beeld van wat goed en fout is. In de context van de energietransitie: zorgen over klimaatverandering (bv. weerspiegeld in het akkoord van Parijs) of het beeld dat we van fossiele brandstoffen af moeten.</a:t>
            </a:r>
          </a:p>
          <a:p>
            <a:endParaRPr lang="nl-NL"/>
          </a:p>
          <a:p>
            <a:r>
              <a:rPr lang="nl-NL"/>
              <a:t>Regime: Het bestaande systeem, technisch en qua machtsverhoudingen  met een grote rol voor grote bedrijven maar ook voor consumenten en hun huidige voorkeuren en gedrag. In dit geval betreft het de rol van oliemaatschappijen en energiebedrijven, bedrijven die concurrentiepositie bewaken, consumenten die (goedkope) energie willen blijven benutten en nationale belangen.</a:t>
            </a:r>
          </a:p>
          <a:p>
            <a:endParaRPr lang="nl-NL"/>
          </a:p>
          <a:p>
            <a:r>
              <a:rPr lang="nl-NL"/>
              <a:t>Niches: Het niveau van de nieuwe vindingen en ideeën, van de koplopers die met nieuwe technologieën komen, maar alles nog op beperkte schaal. De initiatiefnemers van de eerste toepassingen van CO2-arme en energiezuinige, maar vaak nog relatief dure technieken.</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13</a:t>
            </a:fld>
            <a:endParaRPr lang="nl-NL"/>
          </a:p>
        </p:txBody>
      </p:sp>
    </p:spTree>
    <p:extLst>
      <p:ext uri="{BB962C8B-B14F-4D97-AF65-F5344CB8AC3E}">
        <p14:creationId xmlns:p14="http://schemas.microsoft.com/office/powerpoint/2010/main" val="321775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a:t>
            </a:fld>
            <a:endParaRPr lang="nl-NL"/>
          </a:p>
        </p:txBody>
      </p:sp>
    </p:spTree>
    <p:extLst>
      <p:ext uri="{BB962C8B-B14F-4D97-AF65-F5344CB8AC3E}">
        <p14:creationId xmlns:p14="http://schemas.microsoft.com/office/powerpoint/2010/main" val="21710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20-2-2020</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pro.nl/programmas/tegenlicht/kijk/afleveringen/2017-2018/op-energiemissi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hemasites.pbl.nl/energietransitie/" TargetMode="External"/><Relationship Id="rId2" Type="http://schemas.openxmlformats.org/officeDocument/2006/relationships/hyperlink" Target="https://www.rivm.nl/onderwerpen/energietransiti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hemasites.pbl.nl/energietransiti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hemasites.pbl.nl/energietransitie/" TargetMode="External"/><Relationship Id="rId2" Type="http://schemas.openxmlformats.org/officeDocument/2006/relationships/hyperlink" Target="https://www.rivm.nl/onderwerpen/energietransit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cCkf-KR8e-A&amp;t=47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themasites.pbl.nl/energietransitie/" TargetMode="External"/><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hyperlink" Target="https://www.rivm.nl/onderwerpen/energietransitie" TargetMode="External"/><Relationship Id="rId12"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sdgnederland.nl/" TargetMode="External"/><Relationship Id="rId11" Type="http://schemas.openxmlformats.org/officeDocument/2006/relationships/image" Target="../media/image23.png"/><Relationship Id="rId5" Type="http://schemas.openxmlformats.org/officeDocument/2006/relationships/image" Target="../media/image20.jpe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os.nl/artikel/2320578-onderzoek-klimaatverandering-beperken-kost-minder-dan-niets-doe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pic>
        <p:nvPicPr>
          <p:cNvPr id="5" name="Afbeelding 4" descr="Afbeelding met transport, wiel, kop&#10;&#10;Automatisch gegenereerde beschrijving">
            <a:extLst>
              <a:ext uri="{FF2B5EF4-FFF2-40B4-BE49-F238E27FC236}">
                <a16:creationId xmlns:a16="http://schemas.microsoft.com/office/drawing/2014/main" id="{487B4650-9F28-4ED2-925E-ACED2B31263C}"/>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68560" y="0"/>
            <a:ext cx="9505056" cy="5143500"/>
          </a:xfrm>
          <a:prstGeom prst="rect">
            <a:avLst/>
          </a:prstGeom>
        </p:spPr>
      </p:pic>
      <p:sp>
        <p:nvSpPr>
          <p:cNvPr id="4" name="Tekstvak 3"/>
          <p:cNvSpPr txBox="1"/>
          <p:nvPr/>
        </p:nvSpPr>
        <p:spPr>
          <a:xfrm>
            <a:off x="2357754" y="1276180"/>
            <a:ext cx="3654406" cy="830997"/>
          </a:xfrm>
          <a:prstGeom prst="rect">
            <a:avLst/>
          </a:prstGeom>
          <a:noFill/>
        </p:spPr>
        <p:txBody>
          <a:bodyPr wrap="square" rtlCol="0">
            <a:spAutoFit/>
          </a:bodyPr>
          <a:lstStyle/>
          <a:p>
            <a:r>
              <a:rPr lang="nl-NL" sz="2400">
                <a:solidFill>
                  <a:schemeClr val="bg1"/>
                </a:solidFill>
              </a:rPr>
              <a:t>Water &amp; Energie </a:t>
            </a:r>
            <a:br>
              <a:rPr lang="nl-NL" sz="2400">
                <a:solidFill>
                  <a:schemeClr val="bg1"/>
                </a:solidFill>
              </a:rPr>
            </a:br>
            <a:r>
              <a:rPr lang="nl-NL" sz="2400">
                <a:solidFill>
                  <a:schemeClr val="bg1"/>
                </a:solidFill>
              </a:rPr>
              <a:t>IBS Stad van de Toekomst</a:t>
            </a:r>
            <a:endParaRPr lang="nl-NL" sz="2100">
              <a:solidFill>
                <a:schemeClr val="bg1"/>
              </a:solidFill>
              <a:latin typeface="Arial" pitchFamily="34" charset="0"/>
              <a:cs typeface="Arial" pitchFamily="34" charset="0"/>
            </a:endParaRPr>
          </a:p>
        </p:txBody>
      </p:sp>
      <p:sp>
        <p:nvSpPr>
          <p:cNvPr id="2" name="Rechthoek 1">
            <a:extLst>
              <a:ext uri="{FF2B5EF4-FFF2-40B4-BE49-F238E27FC236}">
                <a16:creationId xmlns:a16="http://schemas.microsoft.com/office/drawing/2014/main" id="{3B296D55-1953-4749-80CF-3008E774BA24}"/>
              </a:ext>
            </a:extLst>
          </p:cNvPr>
          <p:cNvSpPr/>
          <p:nvPr/>
        </p:nvSpPr>
        <p:spPr>
          <a:xfrm>
            <a:off x="2286000" y="2110085"/>
            <a:ext cx="4572000" cy="646331"/>
          </a:xfrm>
          <a:prstGeom prst="rect">
            <a:avLst/>
          </a:prstGeom>
        </p:spPr>
        <p:txBody>
          <a:bodyPr>
            <a:spAutoFit/>
          </a:bodyPr>
          <a:lstStyle/>
          <a:p>
            <a:r>
              <a:rPr lang="nl-NL" altLang="nl-NL">
                <a:solidFill>
                  <a:schemeClr val="bg1"/>
                </a:solidFill>
              </a:rPr>
              <a:t>Periode 3 Les 1</a:t>
            </a:r>
          </a:p>
          <a:p>
            <a:r>
              <a:rPr lang="nl-NL" altLang="nl-NL">
                <a:solidFill>
                  <a:schemeClr val="bg1"/>
                </a:solidFill>
              </a:rPr>
              <a:t>20 februari</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Energietransitie</a:t>
            </a:r>
          </a:p>
        </p:txBody>
      </p:sp>
      <p:sp>
        <p:nvSpPr>
          <p:cNvPr id="3" name="Tijdelijke aanduiding voor inhoud 2"/>
          <p:cNvSpPr>
            <a:spLocks noGrp="1"/>
          </p:cNvSpPr>
          <p:nvPr>
            <p:ph idx="1"/>
          </p:nvPr>
        </p:nvSpPr>
        <p:spPr/>
        <p:txBody>
          <a:bodyPr>
            <a:normAutofit/>
          </a:bodyPr>
          <a:lstStyle/>
          <a:p>
            <a:pPr marL="0" indent="0">
              <a:buNone/>
            </a:pPr>
            <a:r>
              <a:rPr lang="nl-NL"/>
              <a:t>Wat bedoelen we nou met de </a:t>
            </a:r>
            <a:r>
              <a:rPr lang="nl-NL" b="1"/>
              <a:t>energietransitie</a:t>
            </a:r>
            <a:r>
              <a:rPr lang="nl-NL"/>
              <a:t>?</a:t>
            </a:r>
          </a:p>
          <a:p>
            <a:pPr marL="0" indent="0">
              <a:buNone/>
            </a:pPr>
            <a:r>
              <a:rPr lang="nl-NL"/>
              <a:t>De energietransitie is -in zijn essentie- de overgang van een </a:t>
            </a:r>
            <a:r>
              <a:rPr lang="nl-NL" b="1"/>
              <a:t>energiesysteem</a:t>
            </a:r>
            <a:r>
              <a:rPr lang="nl-NL"/>
              <a:t> gebaseerd op </a:t>
            </a:r>
            <a:r>
              <a:rPr lang="nl-NL" b="1"/>
              <a:t>fossiele energiebronnen</a:t>
            </a:r>
            <a:r>
              <a:rPr lang="nl-NL"/>
              <a:t> naar een </a:t>
            </a:r>
            <a:r>
              <a:rPr lang="nl-NL" b="1"/>
              <a:t>energiesysteem</a:t>
            </a:r>
            <a:r>
              <a:rPr lang="nl-NL"/>
              <a:t> gebaseerd op </a:t>
            </a:r>
            <a:r>
              <a:rPr lang="nl-NL" b="1"/>
              <a:t>duurzame en CO2-neutrale energiebronnen</a:t>
            </a:r>
            <a:r>
              <a:rPr lang="nl-NL"/>
              <a:t>. Ofwel de overgang van het gebruik van kolen, olie en gas naar het gebruik van zon, wind en water als bron van energie. </a:t>
            </a:r>
          </a:p>
          <a:p>
            <a:pPr marL="0" indent="0">
              <a:buNone/>
            </a:pPr>
            <a:r>
              <a:rPr lang="nl-NL"/>
              <a:t>Het huidige energiesysteem maakt voor circa 95% gebruik van fossiele energie.</a:t>
            </a:r>
          </a:p>
          <a:p>
            <a:pPr marL="0" indent="0">
              <a:buNone/>
            </a:pPr>
            <a:endParaRPr lang="nl-NL"/>
          </a:p>
        </p:txBody>
      </p:sp>
      <p:sp>
        <p:nvSpPr>
          <p:cNvPr id="4" name="Rechthoek 3">
            <a:extLst>
              <a:ext uri="{FF2B5EF4-FFF2-40B4-BE49-F238E27FC236}">
                <a16:creationId xmlns:a16="http://schemas.microsoft.com/office/drawing/2014/main" id="{D29CD0E6-C92F-4859-BBA8-EED0F7C041FC}"/>
              </a:ext>
            </a:extLst>
          </p:cNvPr>
          <p:cNvSpPr/>
          <p:nvPr/>
        </p:nvSpPr>
        <p:spPr>
          <a:xfrm>
            <a:off x="4450813" y="238708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Tree>
    <p:extLst>
      <p:ext uri="{BB962C8B-B14F-4D97-AF65-F5344CB8AC3E}">
        <p14:creationId xmlns:p14="http://schemas.microsoft.com/office/powerpoint/2010/main" val="28325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CA770-F001-41C1-9084-3982C7D52A44}"/>
              </a:ext>
            </a:extLst>
          </p:cNvPr>
          <p:cNvSpPr>
            <a:spLocks noGrp="1"/>
          </p:cNvSpPr>
          <p:nvPr>
            <p:ph type="title"/>
          </p:nvPr>
        </p:nvSpPr>
        <p:spPr/>
        <p:txBody>
          <a:bodyPr/>
          <a:lstStyle/>
          <a:p>
            <a:r>
              <a:rPr lang="nl-NL"/>
              <a:t>Op Energietransitie</a:t>
            </a:r>
          </a:p>
        </p:txBody>
      </p:sp>
      <p:sp>
        <p:nvSpPr>
          <p:cNvPr id="3" name="Tijdelijke aanduiding voor inhoud 2">
            <a:extLst>
              <a:ext uri="{FF2B5EF4-FFF2-40B4-BE49-F238E27FC236}">
                <a16:creationId xmlns:a16="http://schemas.microsoft.com/office/drawing/2014/main" id="{0FC53529-A84F-40F0-81C5-8187BAA33DBE}"/>
              </a:ext>
            </a:extLst>
          </p:cNvPr>
          <p:cNvSpPr>
            <a:spLocks noGrp="1"/>
          </p:cNvSpPr>
          <p:nvPr>
            <p:ph idx="1"/>
          </p:nvPr>
        </p:nvSpPr>
        <p:spPr/>
        <p:txBody>
          <a:bodyPr/>
          <a:lstStyle/>
          <a:p>
            <a:r>
              <a:rPr lang="nl-NL">
                <a:hlinkClick r:id="rId2"/>
              </a:rPr>
              <a:t>https://www.vpro.nl/programmas/tegenlicht/kijk/afleveringen/2017-2018/op-energiemissie.html</a:t>
            </a:r>
            <a:r>
              <a:rPr lang="nl-NL"/>
              <a:t> </a:t>
            </a:r>
          </a:p>
        </p:txBody>
      </p:sp>
    </p:spTree>
    <p:extLst>
      <p:ext uri="{BB962C8B-B14F-4D97-AF65-F5344CB8AC3E}">
        <p14:creationId xmlns:p14="http://schemas.microsoft.com/office/powerpoint/2010/main" val="311165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06F88-3E6B-4C7D-B077-8C54DA2B76FC}"/>
              </a:ext>
            </a:extLst>
          </p:cNvPr>
          <p:cNvSpPr>
            <a:spLocks noGrp="1"/>
          </p:cNvSpPr>
          <p:nvPr>
            <p:ph type="title"/>
          </p:nvPr>
        </p:nvSpPr>
        <p:spPr/>
        <p:txBody>
          <a:bodyPr/>
          <a:lstStyle/>
          <a:p>
            <a:r>
              <a:rPr lang="nl-NL"/>
              <a:t>Energietransitie</a:t>
            </a:r>
          </a:p>
        </p:txBody>
      </p:sp>
      <p:sp>
        <p:nvSpPr>
          <p:cNvPr id="3" name="Tijdelijke aanduiding voor inhoud 2">
            <a:extLst>
              <a:ext uri="{FF2B5EF4-FFF2-40B4-BE49-F238E27FC236}">
                <a16:creationId xmlns:a16="http://schemas.microsoft.com/office/drawing/2014/main" id="{FFAF4B36-E720-47D8-99D6-A8F4D2672522}"/>
              </a:ext>
            </a:extLst>
          </p:cNvPr>
          <p:cNvSpPr>
            <a:spLocks noGrp="1"/>
          </p:cNvSpPr>
          <p:nvPr>
            <p:ph idx="1"/>
          </p:nvPr>
        </p:nvSpPr>
        <p:spPr/>
        <p:txBody>
          <a:bodyPr/>
          <a:lstStyle/>
          <a:p>
            <a:pPr marL="0" indent="0">
              <a:buNone/>
            </a:pPr>
            <a:r>
              <a:rPr lang="nl-NL"/>
              <a:t>Betrouwbare bronnen:</a:t>
            </a:r>
          </a:p>
          <a:p>
            <a:r>
              <a:rPr lang="nl-NL">
                <a:hlinkClick r:id="rId2"/>
              </a:rPr>
              <a:t>https://www.rivm.nl/onderwerpen/energietransitie</a:t>
            </a:r>
            <a:endParaRPr lang="nl-NL"/>
          </a:p>
          <a:p>
            <a:r>
              <a:rPr lang="nl-NL">
                <a:hlinkClick r:id="rId3"/>
              </a:rPr>
              <a:t>https://themasites.pbl.nl/energietransitie/</a:t>
            </a:r>
            <a:endParaRPr lang="nl-NL"/>
          </a:p>
        </p:txBody>
      </p:sp>
    </p:spTree>
    <p:extLst>
      <p:ext uri="{BB962C8B-B14F-4D97-AF65-F5344CB8AC3E}">
        <p14:creationId xmlns:p14="http://schemas.microsoft.com/office/powerpoint/2010/main" val="5150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8BEA8-6E0F-4D2A-98F5-16E936794627}"/>
              </a:ext>
            </a:extLst>
          </p:cNvPr>
          <p:cNvSpPr>
            <a:spLocks noGrp="1"/>
          </p:cNvSpPr>
          <p:nvPr>
            <p:ph type="title"/>
          </p:nvPr>
        </p:nvSpPr>
        <p:spPr/>
        <p:txBody>
          <a:bodyPr/>
          <a:lstStyle/>
          <a:p>
            <a:r>
              <a:rPr lang="nl-NL"/>
              <a:t>Transitie Theorie</a:t>
            </a:r>
          </a:p>
        </p:txBody>
      </p:sp>
      <p:sp>
        <p:nvSpPr>
          <p:cNvPr id="3" name="Tijdelijke aanduiding voor inhoud 2">
            <a:extLst>
              <a:ext uri="{FF2B5EF4-FFF2-40B4-BE49-F238E27FC236}">
                <a16:creationId xmlns:a16="http://schemas.microsoft.com/office/drawing/2014/main" id="{1A6A45ED-031D-4385-B422-36439809EAFC}"/>
              </a:ext>
            </a:extLst>
          </p:cNvPr>
          <p:cNvSpPr>
            <a:spLocks noGrp="1"/>
          </p:cNvSpPr>
          <p:nvPr>
            <p:ph idx="1"/>
          </p:nvPr>
        </p:nvSpPr>
        <p:spPr>
          <a:xfrm>
            <a:off x="539552" y="1196950"/>
            <a:ext cx="3960440" cy="3697058"/>
          </a:xfrm>
        </p:spPr>
        <p:txBody>
          <a:bodyPr/>
          <a:lstStyle/>
          <a:p>
            <a:r>
              <a:rPr lang="nl-NL"/>
              <a:t>Transitietheorie: </a:t>
            </a:r>
            <a:r>
              <a:rPr lang="nl-NL" err="1"/>
              <a:t>multi</a:t>
            </a:r>
            <a:r>
              <a:rPr lang="nl-NL"/>
              <a:t>-level benadering</a:t>
            </a:r>
          </a:p>
          <a:p>
            <a:r>
              <a:rPr lang="nl-NL"/>
              <a:t>Een transitieproces = een </a:t>
            </a:r>
            <a:r>
              <a:rPr lang="nl-NL" err="1"/>
              <a:t>socio-technolgische</a:t>
            </a:r>
            <a:r>
              <a:rPr lang="nl-NL"/>
              <a:t> ontwikkeling met processen op drie lagen</a:t>
            </a:r>
          </a:p>
        </p:txBody>
      </p:sp>
      <p:pic>
        <p:nvPicPr>
          <p:cNvPr id="5" name="Afbeelding 4" descr="Afbeelding met tekst&#10;&#10;Automatisch gegenereerde beschrijving">
            <a:extLst>
              <a:ext uri="{FF2B5EF4-FFF2-40B4-BE49-F238E27FC236}">
                <a16:creationId xmlns:a16="http://schemas.microsoft.com/office/drawing/2014/main" id="{D5E2769E-E237-4EAC-8459-A935B49D6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735546"/>
            <a:ext cx="4754880" cy="4285488"/>
          </a:xfrm>
          <a:prstGeom prst="rect">
            <a:avLst/>
          </a:prstGeom>
        </p:spPr>
      </p:pic>
    </p:spTree>
    <p:extLst>
      <p:ext uri="{BB962C8B-B14F-4D97-AF65-F5344CB8AC3E}">
        <p14:creationId xmlns:p14="http://schemas.microsoft.com/office/powerpoint/2010/main" val="209997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95EF4-14CF-41EE-A1C9-DC06F6C57D8B}"/>
              </a:ext>
            </a:extLst>
          </p:cNvPr>
          <p:cNvSpPr>
            <a:spLocks noGrp="1"/>
          </p:cNvSpPr>
          <p:nvPr>
            <p:ph type="title"/>
          </p:nvPr>
        </p:nvSpPr>
        <p:spPr/>
        <p:txBody>
          <a:bodyPr/>
          <a:lstStyle/>
          <a:p>
            <a:r>
              <a:rPr lang="nl-NL"/>
              <a:t>Transitie succesvol? </a:t>
            </a:r>
          </a:p>
        </p:txBody>
      </p:sp>
      <p:sp>
        <p:nvSpPr>
          <p:cNvPr id="3" name="Tijdelijke aanduiding voor inhoud 2">
            <a:extLst>
              <a:ext uri="{FF2B5EF4-FFF2-40B4-BE49-F238E27FC236}">
                <a16:creationId xmlns:a16="http://schemas.microsoft.com/office/drawing/2014/main" id="{B9207D46-B518-4A18-9791-33F66A13E37B}"/>
              </a:ext>
            </a:extLst>
          </p:cNvPr>
          <p:cNvSpPr>
            <a:spLocks noGrp="1"/>
          </p:cNvSpPr>
          <p:nvPr>
            <p:ph idx="1"/>
          </p:nvPr>
        </p:nvSpPr>
        <p:spPr/>
        <p:txBody>
          <a:bodyPr/>
          <a:lstStyle/>
          <a:p>
            <a:r>
              <a:rPr lang="nl-NL"/>
              <a:t>Als vanuit landschapsniveau krachtige signalen komen, dat de verandering gewenst is </a:t>
            </a:r>
          </a:p>
          <a:p>
            <a:r>
              <a:rPr lang="nl-NL"/>
              <a:t>En voldoende innovatieve opties op het niveau van niches succesvol uitgeprobeerd</a:t>
            </a:r>
          </a:p>
          <a:p>
            <a:r>
              <a:rPr lang="nl-NL"/>
              <a:t>Dan kan de verandering ook in de praktijk, het regimeniveau, doorzetten.</a:t>
            </a:r>
          </a:p>
        </p:txBody>
      </p:sp>
    </p:spTree>
    <p:extLst>
      <p:ext uri="{BB962C8B-B14F-4D97-AF65-F5344CB8AC3E}">
        <p14:creationId xmlns:p14="http://schemas.microsoft.com/office/powerpoint/2010/main" val="14537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87D47-8AE2-4297-B11E-C9C39F40997A}"/>
              </a:ext>
            </a:extLst>
          </p:cNvPr>
          <p:cNvSpPr>
            <a:spLocks noGrp="1"/>
          </p:cNvSpPr>
          <p:nvPr>
            <p:ph type="title"/>
          </p:nvPr>
        </p:nvSpPr>
        <p:spPr/>
        <p:txBody>
          <a:bodyPr/>
          <a:lstStyle/>
          <a:p>
            <a:r>
              <a:rPr lang="nl-NL"/>
              <a:t>Backcastingmodel E-Design </a:t>
            </a:r>
          </a:p>
        </p:txBody>
      </p:sp>
      <p:sp>
        <p:nvSpPr>
          <p:cNvPr id="3" name="Tijdelijke aanduiding voor inhoud 2">
            <a:extLst>
              <a:ext uri="{FF2B5EF4-FFF2-40B4-BE49-F238E27FC236}">
                <a16:creationId xmlns:a16="http://schemas.microsoft.com/office/drawing/2014/main" id="{063A042C-1428-4B53-B182-41084EBE7E35}"/>
              </a:ext>
            </a:extLst>
          </p:cNvPr>
          <p:cNvSpPr>
            <a:spLocks noGrp="1"/>
          </p:cNvSpPr>
          <p:nvPr>
            <p:ph idx="1"/>
          </p:nvPr>
        </p:nvSpPr>
        <p:spPr/>
        <p:txBody>
          <a:bodyPr/>
          <a:lstStyle/>
          <a:p>
            <a:pPr marL="0" indent="0">
              <a:buNone/>
            </a:pPr>
            <a:r>
              <a:rPr lang="nl-NL">
                <a:solidFill>
                  <a:srgbClr val="5B5B5B"/>
                </a:solidFill>
                <a:latin typeface="RijksoverheidSans"/>
              </a:rPr>
              <a:t>Het </a:t>
            </a:r>
            <a:r>
              <a:rPr lang="nl-NL" b="1">
                <a:solidFill>
                  <a:srgbClr val="444444"/>
                </a:solidFill>
                <a:latin typeface="RijksoverheidSansBold"/>
                <a:hlinkClick r:id="rId2">
                  <a:extLst>
                    <a:ext uri="{A12FA001-AC4F-418D-AE19-62706E023703}">
                      <ahyp:hlinkClr xmlns:ahyp="http://schemas.microsoft.com/office/drawing/2018/hyperlinkcolor" val="tx"/>
                    </a:ext>
                  </a:extLst>
                </a:hlinkClick>
              </a:rPr>
              <a:t>backcastingmodel E-Design</a:t>
            </a:r>
            <a:r>
              <a:rPr lang="nl-NL">
                <a:solidFill>
                  <a:srgbClr val="5B5B5B"/>
                </a:solidFill>
                <a:latin typeface="RijksoverheidSans"/>
              </a:rPr>
              <a:t> helpt om beter inzicht te verkrijgen in de combinaties van technieken die nodig zijn om tot een bepaalde vermindering van de uitstoot van broeikasgassen te komen. </a:t>
            </a:r>
          </a:p>
          <a:p>
            <a:pPr marL="0" indent="0">
              <a:buNone/>
            </a:pPr>
            <a:endParaRPr lang="nl-NL">
              <a:solidFill>
                <a:srgbClr val="5B5B5B"/>
              </a:solidFill>
              <a:latin typeface="RijksoverheidSans"/>
            </a:endParaRPr>
          </a:p>
          <a:p>
            <a:pPr marL="0" indent="0">
              <a:buNone/>
            </a:pPr>
            <a:r>
              <a:rPr lang="nl-NL">
                <a:solidFill>
                  <a:srgbClr val="5B5B5B"/>
                </a:solidFill>
                <a:latin typeface="RijksoverheidSans"/>
              </a:rPr>
              <a:t>Verken zelf de technische mogelijkheden voor vergaande emissiereductie in een vereenvoudigde versie.</a:t>
            </a:r>
            <a:endParaRPr lang="nl-NL"/>
          </a:p>
        </p:txBody>
      </p:sp>
    </p:spTree>
    <p:extLst>
      <p:ext uri="{BB962C8B-B14F-4D97-AF65-F5344CB8AC3E}">
        <p14:creationId xmlns:p14="http://schemas.microsoft.com/office/powerpoint/2010/main" val="66132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EEDC8-A330-4592-8CE5-C262B96A591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129DA53-3C3E-4147-848B-2C73BCD1FC6F}"/>
              </a:ext>
            </a:extLst>
          </p:cNvPr>
          <p:cNvSpPr>
            <a:spLocks noGrp="1"/>
          </p:cNvSpPr>
          <p:nvPr>
            <p:ph idx="1"/>
          </p:nvPr>
        </p:nvSpPr>
        <p:spPr/>
        <p:txBody>
          <a:bodyPr/>
          <a:lstStyle/>
          <a:p>
            <a:r>
              <a:rPr lang="nl-NL">
                <a:hlinkClick r:id="rId2"/>
              </a:rPr>
              <a:t>https://www.rivm.nl/onderwerpen/energietransitie</a:t>
            </a:r>
            <a:endParaRPr lang="nl-NL"/>
          </a:p>
          <a:p>
            <a:r>
              <a:rPr lang="nl-NL">
                <a:hlinkClick r:id="rId3"/>
              </a:rPr>
              <a:t>https://themasites.pbl.nl/energietransitie/</a:t>
            </a:r>
            <a:endParaRPr lang="nl-NL"/>
          </a:p>
        </p:txBody>
      </p:sp>
    </p:spTree>
    <p:extLst>
      <p:ext uri="{BB962C8B-B14F-4D97-AF65-F5344CB8AC3E}">
        <p14:creationId xmlns:p14="http://schemas.microsoft.com/office/powerpoint/2010/main" val="1267776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9E5A5-EE39-439C-8415-C466731257ED}"/>
              </a:ext>
            </a:extLst>
          </p:cNvPr>
          <p:cNvSpPr>
            <a:spLocks noGrp="1"/>
          </p:cNvSpPr>
          <p:nvPr>
            <p:ph type="title"/>
          </p:nvPr>
        </p:nvSpPr>
        <p:spPr/>
        <p:txBody>
          <a:bodyPr/>
          <a:lstStyle/>
          <a:p>
            <a:r>
              <a:rPr lang="nl-NL"/>
              <a:t>Leesvoer!</a:t>
            </a:r>
          </a:p>
        </p:txBody>
      </p:sp>
      <p:pic>
        <p:nvPicPr>
          <p:cNvPr id="4" name="Tijdelijke aanduiding voor inhoud 3">
            <a:extLst>
              <a:ext uri="{FF2B5EF4-FFF2-40B4-BE49-F238E27FC236}">
                <a16:creationId xmlns:a16="http://schemas.microsoft.com/office/drawing/2014/main" id="{4DD4AABB-0827-4167-AAC8-F7037177FE59}"/>
              </a:ext>
            </a:extLst>
          </p:cNvPr>
          <p:cNvPicPr>
            <a:picLocks noGrp="1" noChangeAspect="1"/>
          </p:cNvPicPr>
          <p:nvPr>
            <p:ph idx="1"/>
          </p:nvPr>
        </p:nvPicPr>
        <p:blipFill rotWithShape="1">
          <a:blip r:embed="rId2"/>
          <a:srcRect l="15982" t="23874" r="61023" b="15750"/>
          <a:stretch/>
        </p:blipFill>
        <p:spPr>
          <a:xfrm>
            <a:off x="2946722" y="627534"/>
            <a:ext cx="2561381" cy="3781086"/>
          </a:xfrm>
          <a:prstGeom prst="rect">
            <a:avLst/>
          </a:prstGeom>
        </p:spPr>
      </p:pic>
    </p:spTree>
    <p:extLst>
      <p:ext uri="{BB962C8B-B14F-4D97-AF65-F5344CB8AC3E}">
        <p14:creationId xmlns:p14="http://schemas.microsoft.com/office/powerpoint/2010/main" val="147750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9E5A5-EE39-439C-8415-C466731257ED}"/>
              </a:ext>
            </a:extLst>
          </p:cNvPr>
          <p:cNvSpPr>
            <a:spLocks noGrp="1"/>
          </p:cNvSpPr>
          <p:nvPr>
            <p:ph type="title"/>
          </p:nvPr>
        </p:nvSpPr>
        <p:spPr/>
        <p:txBody>
          <a:bodyPr/>
          <a:lstStyle/>
          <a:p>
            <a:r>
              <a:rPr lang="nl-NL">
                <a:latin typeface="Arial"/>
                <a:cs typeface="Arial"/>
              </a:rPr>
              <a:t>Opdracht:</a:t>
            </a:r>
          </a:p>
        </p:txBody>
      </p:sp>
      <p:pic>
        <p:nvPicPr>
          <p:cNvPr id="4" name="Tijdelijke aanduiding voor inhoud 3">
            <a:extLst>
              <a:ext uri="{FF2B5EF4-FFF2-40B4-BE49-F238E27FC236}">
                <a16:creationId xmlns:a16="http://schemas.microsoft.com/office/drawing/2014/main" id="{4DD4AABB-0827-4167-AAC8-F7037177FE59}"/>
              </a:ext>
            </a:extLst>
          </p:cNvPr>
          <p:cNvPicPr>
            <a:picLocks noGrp="1" noChangeAspect="1"/>
          </p:cNvPicPr>
          <p:nvPr>
            <p:ph sz="half" idx="1"/>
          </p:nvPr>
        </p:nvPicPr>
        <p:blipFill rotWithShape="1">
          <a:blip r:embed="rId2"/>
          <a:srcRect l="14919" t="22906" r="60887" b="15072"/>
          <a:stretch/>
        </p:blipFill>
        <p:spPr>
          <a:xfrm>
            <a:off x="1147313" y="1069037"/>
            <a:ext cx="1941878" cy="2791640"/>
          </a:xfrm>
          <a:prstGeom prst="rect">
            <a:avLst/>
          </a:prstGeom>
        </p:spPr>
      </p:pic>
      <p:sp>
        <p:nvSpPr>
          <p:cNvPr id="3" name="Tijdelijke aanduiding voor inhoud 2">
            <a:extLst>
              <a:ext uri="{FF2B5EF4-FFF2-40B4-BE49-F238E27FC236}">
                <a16:creationId xmlns:a16="http://schemas.microsoft.com/office/drawing/2014/main" id="{9A55CE7E-013D-4B33-A106-DE64738C2EAA}"/>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nl-NL">
                <a:latin typeface="Arial"/>
                <a:cs typeface="Arial"/>
              </a:rPr>
              <a:t>Maak een samenvatting van het boek en verwerk dit in een presentatie die alle 7 onderdelen van het boek beslaat.</a:t>
            </a:r>
          </a:p>
          <a:p>
            <a:pPr marL="0" indent="0">
              <a:buNone/>
            </a:pPr>
            <a:r>
              <a:rPr lang="nl-NL">
                <a:latin typeface="Arial"/>
                <a:cs typeface="Arial"/>
              </a:rPr>
              <a:t>De presentatie mag tekst bevatten en je maakt gebruik van afbeeldingen die het verhaal verduidelijken. Je presentatie moet te begrijpen zijn zonder mondelinge toelichting.</a:t>
            </a:r>
          </a:p>
          <a:p>
            <a:pPr marL="0" indent="0">
              <a:buNone/>
            </a:pPr>
            <a:r>
              <a:rPr lang="nl-NL">
                <a:latin typeface="Arial"/>
                <a:cs typeface="Arial"/>
              </a:rPr>
              <a:t>Geef de presentatie op 13 maart as.</a:t>
            </a:r>
            <a:endParaRPr lang="nl-NL"/>
          </a:p>
          <a:p>
            <a:pPr marL="0" indent="0">
              <a:buNone/>
            </a:pPr>
            <a:endParaRPr lang="nl-NL"/>
          </a:p>
        </p:txBody>
      </p:sp>
    </p:spTree>
    <p:extLst>
      <p:ext uri="{BB962C8B-B14F-4D97-AF65-F5344CB8AC3E}">
        <p14:creationId xmlns:p14="http://schemas.microsoft.com/office/powerpoint/2010/main" val="2592807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58079-DCE0-42BE-B250-6EB526B118D9}"/>
              </a:ext>
            </a:extLst>
          </p:cNvPr>
          <p:cNvSpPr>
            <a:spLocks noGrp="1"/>
          </p:cNvSpPr>
          <p:nvPr>
            <p:ph type="title"/>
          </p:nvPr>
        </p:nvSpPr>
        <p:spPr>
          <a:xfrm>
            <a:off x="1979712" y="249492"/>
            <a:ext cx="6645424" cy="486054"/>
          </a:xfrm>
          <a:prstGeom prst="rect">
            <a:avLst/>
          </a:prstGeom>
        </p:spPr>
        <p:txBody>
          <a:bodyPr anchor="ctr">
            <a:normAutofit/>
          </a:bodyPr>
          <a:lstStyle/>
          <a:p>
            <a:r>
              <a:rPr lang="nl-NL"/>
              <a:t>Passief huis</a:t>
            </a:r>
          </a:p>
        </p:txBody>
      </p:sp>
      <p:pic>
        <p:nvPicPr>
          <p:cNvPr id="8" name="Tijdelijke aanduiding voor inhoud 7">
            <a:extLst>
              <a:ext uri="{FF2B5EF4-FFF2-40B4-BE49-F238E27FC236}">
                <a16:creationId xmlns:a16="http://schemas.microsoft.com/office/drawing/2014/main" id="{AACF7B19-E9CB-4E18-A3FB-21E028970932}"/>
              </a:ext>
            </a:extLst>
          </p:cNvPr>
          <p:cNvPicPr>
            <a:picLocks noGrp="1" noChangeAspect="1"/>
          </p:cNvPicPr>
          <p:nvPr>
            <p:ph idx="1"/>
          </p:nvPr>
        </p:nvPicPr>
        <p:blipFill>
          <a:blip r:embed="rId2"/>
          <a:stretch>
            <a:fillRect/>
          </a:stretch>
        </p:blipFill>
        <p:spPr>
          <a:xfrm>
            <a:off x="2273300" y="983456"/>
            <a:ext cx="6191250" cy="3524250"/>
          </a:xfrm>
          <a:prstGeom prst="rect">
            <a:avLst/>
          </a:prstGeom>
        </p:spPr>
      </p:pic>
    </p:spTree>
    <p:extLst>
      <p:ext uri="{BB962C8B-B14F-4D97-AF65-F5344CB8AC3E}">
        <p14:creationId xmlns:p14="http://schemas.microsoft.com/office/powerpoint/2010/main" val="192327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10FD-5B8D-4426-AAA1-99A8F5733469}"/>
              </a:ext>
            </a:extLst>
          </p:cNvPr>
          <p:cNvSpPr>
            <a:spLocks noGrp="1"/>
          </p:cNvSpPr>
          <p:nvPr>
            <p:ph type="title"/>
          </p:nvPr>
        </p:nvSpPr>
        <p:spPr/>
        <p:txBody>
          <a:bodyPr/>
          <a:lstStyle/>
          <a:p>
            <a:endParaRPr lang="nl-NL"/>
          </a:p>
        </p:txBody>
      </p:sp>
      <p:pic>
        <p:nvPicPr>
          <p:cNvPr id="5" name="Tijdelijke aanduiding voor inhoud 4" descr="Afbeelding met object, water, boot, tafel&#10;&#10;Automatisch gegenereerde beschrijving">
            <a:extLst>
              <a:ext uri="{FF2B5EF4-FFF2-40B4-BE49-F238E27FC236}">
                <a16:creationId xmlns:a16="http://schemas.microsoft.com/office/drawing/2014/main" id="{6AF02EF4-2448-49DE-A778-D3701AAFA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84894"/>
            <a:ext cx="9144000" cy="2458265"/>
          </a:xfrm>
        </p:spPr>
      </p:pic>
      <p:pic>
        <p:nvPicPr>
          <p:cNvPr id="7" name="Afbeelding 6" descr="Afbeelding met tekening, spel&#10;&#10;Automatisch gegenereerde beschrijving">
            <a:extLst>
              <a:ext uri="{FF2B5EF4-FFF2-40B4-BE49-F238E27FC236}">
                <a16:creationId xmlns:a16="http://schemas.microsoft.com/office/drawing/2014/main" id="{70B08D17-4AF3-41C1-96AB-DF597B73D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812"/>
            <a:ext cx="9143999" cy="3159706"/>
          </a:xfrm>
          <a:prstGeom prst="rect">
            <a:avLst/>
          </a:prstGeom>
        </p:spPr>
      </p:pic>
    </p:spTree>
    <p:extLst>
      <p:ext uri="{BB962C8B-B14F-4D97-AF65-F5344CB8AC3E}">
        <p14:creationId xmlns:p14="http://schemas.microsoft.com/office/powerpoint/2010/main" val="340160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4DEBF-2DCB-488E-BC0E-7F40E3AAAA84}"/>
              </a:ext>
            </a:extLst>
          </p:cNvPr>
          <p:cNvSpPr>
            <a:spLocks noGrp="1"/>
          </p:cNvSpPr>
          <p:nvPr>
            <p:ph type="title"/>
          </p:nvPr>
        </p:nvSpPr>
        <p:spPr>
          <a:xfrm>
            <a:off x="1991336" y="249492"/>
            <a:ext cx="6645424" cy="486054"/>
          </a:xfrm>
        </p:spPr>
        <p:txBody>
          <a:bodyPr/>
          <a:lstStyle/>
          <a:p>
            <a:r>
              <a:rPr lang="nl-NL"/>
              <a:t>Uitleg passiefhuis</a:t>
            </a:r>
          </a:p>
        </p:txBody>
      </p:sp>
      <p:pic>
        <p:nvPicPr>
          <p:cNvPr id="5" name="Afbeelding 4">
            <a:hlinkClick r:id="rId2"/>
            <a:extLst>
              <a:ext uri="{FF2B5EF4-FFF2-40B4-BE49-F238E27FC236}">
                <a16:creationId xmlns:a16="http://schemas.microsoft.com/office/drawing/2014/main" id="{FB395BDA-C822-4F36-94F5-1E03ABAAF16A}"/>
              </a:ext>
            </a:extLst>
          </p:cNvPr>
          <p:cNvPicPr>
            <a:picLocks noChangeAspect="1"/>
          </p:cNvPicPr>
          <p:nvPr/>
        </p:nvPicPr>
        <p:blipFill rotWithShape="1">
          <a:blip r:embed="rId3"/>
          <a:srcRect l="17288" t="22133" r="48008" b="28351"/>
          <a:stretch/>
        </p:blipFill>
        <p:spPr>
          <a:xfrm>
            <a:off x="2051721" y="860157"/>
            <a:ext cx="4529576" cy="3633616"/>
          </a:xfrm>
          <a:prstGeom prst="rect">
            <a:avLst/>
          </a:prstGeom>
        </p:spPr>
      </p:pic>
      <p:sp>
        <p:nvSpPr>
          <p:cNvPr id="7" name="Tijdelijke aanduiding voor inhoud 6">
            <a:extLst>
              <a:ext uri="{FF2B5EF4-FFF2-40B4-BE49-F238E27FC236}">
                <a16:creationId xmlns:a16="http://schemas.microsoft.com/office/drawing/2014/main" id="{39B8BDDE-B9DB-4B80-9DFE-5DB539B5EA8F}"/>
              </a:ext>
            </a:extLst>
          </p:cNvPr>
          <p:cNvSpPr>
            <a:spLocks noGrp="1"/>
          </p:cNvSpPr>
          <p:nvPr>
            <p:ph idx="1"/>
          </p:nvPr>
        </p:nvSpPr>
        <p:spPr>
          <a:xfrm>
            <a:off x="2051721" y="4510788"/>
            <a:ext cx="6635080" cy="486055"/>
          </a:xfrm>
        </p:spPr>
        <p:txBody>
          <a:bodyPr>
            <a:normAutofit/>
          </a:bodyPr>
          <a:lstStyle/>
          <a:p>
            <a:r>
              <a:rPr lang="nl-NL" sz="1350">
                <a:hlinkClick r:id="rId2"/>
              </a:rPr>
              <a:t>https://www.youtube.com/watch?v=cCkf-KR8e-A&amp;t=47s</a:t>
            </a:r>
            <a:endParaRPr lang="nl-NL" sz="1350"/>
          </a:p>
        </p:txBody>
      </p:sp>
    </p:spTree>
    <p:extLst>
      <p:ext uri="{BB962C8B-B14F-4D97-AF65-F5344CB8AC3E}">
        <p14:creationId xmlns:p14="http://schemas.microsoft.com/office/powerpoint/2010/main" val="408326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BC864-48A2-438D-B663-FCFDA1349A83}"/>
              </a:ext>
            </a:extLst>
          </p:cNvPr>
          <p:cNvSpPr>
            <a:spLocks noGrp="1"/>
          </p:cNvSpPr>
          <p:nvPr>
            <p:ph type="title"/>
          </p:nvPr>
        </p:nvSpPr>
        <p:spPr/>
        <p:txBody>
          <a:bodyPr/>
          <a:lstStyle/>
          <a:p>
            <a:pPr algn="l"/>
            <a:r>
              <a:rPr lang="nl-NL"/>
              <a:t>Vijf kernbeginselen van een passiefhuis</a:t>
            </a:r>
          </a:p>
        </p:txBody>
      </p:sp>
      <p:pic>
        <p:nvPicPr>
          <p:cNvPr id="4" name="Tijdelijke aanduiding voor inhoud 3">
            <a:extLst>
              <a:ext uri="{FF2B5EF4-FFF2-40B4-BE49-F238E27FC236}">
                <a16:creationId xmlns:a16="http://schemas.microsoft.com/office/drawing/2014/main" id="{E4911757-1B05-4165-AFC7-AD6B5E18EF5F}"/>
              </a:ext>
            </a:extLst>
          </p:cNvPr>
          <p:cNvPicPr>
            <a:picLocks noGrp="1" noChangeAspect="1"/>
          </p:cNvPicPr>
          <p:nvPr>
            <p:ph idx="1"/>
          </p:nvPr>
        </p:nvPicPr>
        <p:blipFill rotWithShape="1">
          <a:blip r:embed="rId2"/>
          <a:srcRect l="8317" t="21927" r="31459" b="7959"/>
          <a:stretch/>
        </p:blipFill>
        <p:spPr>
          <a:xfrm>
            <a:off x="1691679" y="735546"/>
            <a:ext cx="5665629" cy="3708412"/>
          </a:xfrm>
          <a:prstGeom prst="rect">
            <a:avLst/>
          </a:prstGeom>
        </p:spPr>
      </p:pic>
    </p:spTree>
    <p:extLst>
      <p:ext uri="{BB962C8B-B14F-4D97-AF65-F5344CB8AC3E}">
        <p14:creationId xmlns:p14="http://schemas.microsoft.com/office/powerpoint/2010/main" val="331380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C891D7FB-D25D-4161-B08B-4E02D27E2156}"/>
              </a:ext>
            </a:extLst>
          </p:cNvPr>
          <p:cNvPicPr>
            <a:picLocks noChangeAspect="1"/>
          </p:cNvPicPr>
          <p:nvPr/>
        </p:nvPicPr>
        <p:blipFill>
          <a:blip r:embed="rId2"/>
          <a:stretch>
            <a:fillRect/>
          </a:stretch>
        </p:blipFill>
        <p:spPr>
          <a:xfrm>
            <a:off x="5142150" y="4195087"/>
            <a:ext cx="1038629" cy="1038629"/>
          </a:xfrm>
          <a:prstGeom prst="rect">
            <a:avLst/>
          </a:prstGeom>
        </p:spPr>
      </p:pic>
      <p:pic>
        <p:nvPicPr>
          <p:cNvPr id="26" name="Afbeelding 25">
            <a:extLst>
              <a:ext uri="{FF2B5EF4-FFF2-40B4-BE49-F238E27FC236}">
                <a16:creationId xmlns:a16="http://schemas.microsoft.com/office/drawing/2014/main" id="{A7F6F6C1-077E-48FE-8D83-ADF8F75A1274}"/>
              </a:ext>
            </a:extLst>
          </p:cNvPr>
          <p:cNvPicPr>
            <a:picLocks noChangeAspect="1"/>
          </p:cNvPicPr>
          <p:nvPr/>
        </p:nvPicPr>
        <p:blipFill>
          <a:blip r:embed="rId3"/>
          <a:stretch>
            <a:fillRect/>
          </a:stretch>
        </p:blipFill>
        <p:spPr>
          <a:xfrm>
            <a:off x="7088362" y="1870541"/>
            <a:ext cx="1884841" cy="1277273"/>
          </a:xfrm>
          <a:prstGeom prst="rect">
            <a:avLst/>
          </a:prstGeom>
        </p:spPr>
      </p:pic>
      <p:pic>
        <p:nvPicPr>
          <p:cNvPr id="23" name="Picture 2" descr="Van het gas af | Vogelwijk Energiek">
            <a:extLst>
              <a:ext uri="{FF2B5EF4-FFF2-40B4-BE49-F238E27FC236}">
                <a16:creationId xmlns:a16="http://schemas.microsoft.com/office/drawing/2014/main" id="{81EDBC8F-CE92-49E9-A846-75DDFF5BDC8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580"/>
          <a:stretch/>
        </p:blipFill>
        <p:spPr bwMode="auto">
          <a:xfrm>
            <a:off x="6320800" y="4255043"/>
            <a:ext cx="2823200" cy="8948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s://tse1.mm.bing.net/th?id=OIP.qePN_DQn_5ASzwiQIP7BjgHaE8&amp;pid=Api">
            <a:extLst>
              <a:ext uri="{FF2B5EF4-FFF2-40B4-BE49-F238E27FC236}">
                <a16:creationId xmlns:a16="http://schemas.microsoft.com/office/drawing/2014/main" id="{73CE2610-4490-49B9-9CC6-95506C2E1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122550"/>
            <a:ext cx="1584176" cy="105611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D747AA0-FB22-427B-A83E-DEF1E242A97F}"/>
              </a:ext>
            </a:extLst>
          </p:cNvPr>
          <p:cNvSpPr>
            <a:spLocks noGrp="1"/>
          </p:cNvSpPr>
          <p:nvPr>
            <p:ph type="title"/>
          </p:nvPr>
        </p:nvSpPr>
        <p:spPr>
          <a:xfrm>
            <a:off x="2987824" y="249492"/>
            <a:ext cx="5637312" cy="486054"/>
          </a:xfrm>
        </p:spPr>
        <p:txBody>
          <a:bodyPr/>
          <a:lstStyle/>
          <a:p>
            <a:pPr algn="l"/>
            <a:r>
              <a:rPr lang="nl-NL" sz="2000">
                <a:latin typeface="Calibri" pitchFamily="34" charset="0"/>
              </a:rPr>
              <a:t>1920 SVT LJ3 LA WE Van het GAS af</a:t>
            </a:r>
            <a:endParaRPr lang="nl-NL"/>
          </a:p>
        </p:txBody>
      </p:sp>
      <p:sp>
        <p:nvSpPr>
          <p:cNvPr id="5" name="Rectangle 3">
            <a:extLst>
              <a:ext uri="{FF2B5EF4-FFF2-40B4-BE49-F238E27FC236}">
                <a16:creationId xmlns:a16="http://schemas.microsoft.com/office/drawing/2014/main" id="{4F7E8123-240F-4396-88D6-9D2D18096148}"/>
              </a:ext>
            </a:extLst>
          </p:cNvPr>
          <p:cNvSpPr>
            <a:spLocks noChangeArrowheads="1"/>
          </p:cNvSpPr>
          <p:nvPr/>
        </p:nvSpPr>
        <p:spPr bwMode="auto">
          <a:xfrm>
            <a:off x="990401" y="755516"/>
            <a:ext cx="3997378" cy="769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a:solidFill>
                  <a:srgbClr val="0070C0"/>
                </a:solidFill>
                <a:ea typeface="Calibri" pitchFamily="34" charset="0"/>
                <a:cs typeface="Arial" charset="0"/>
              </a:rPr>
              <a:t>Leerdoel </a:t>
            </a:r>
            <a:br>
              <a:rPr lang="nl-NL" sz="1100" b="1">
                <a:solidFill>
                  <a:srgbClr val="0070C0"/>
                </a:solidFill>
                <a:ea typeface="Calibri" pitchFamily="34" charset="0"/>
                <a:cs typeface="Arial" charset="0"/>
              </a:rPr>
            </a:br>
            <a:r>
              <a:rPr lang="nl-NL" sz="1100">
                <a:ea typeface="Calibri" pitchFamily="34" charset="0"/>
                <a:cs typeface="Arial" charset="0"/>
              </a:rPr>
              <a:t>Je kunt informatie verzamelen en analyseren.</a:t>
            </a:r>
          </a:p>
          <a:p>
            <a:r>
              <a:rPr lang="nl-NL" sz="1100">
                <a:ea typeface="Calibri" pitchFamily="34" charset="0"/>
                <a:cs typeface="Arial" charset="0"/>
              </a:rPr>
              <a:t>Je kunt actuele vraagstukken koppelen aan de specialisatie Water en energie.</a:t>
            </a:r>
          </a:p>
        </p:txBody>
      </p:sp>
      <p:sp>
        <p:nvSpPr>
          <p:cNvPr id="6" name="Rectangle 4">
            <a:extLst>
              <a:ext uri="{FF2B5EF4-FFF2-40B4-BE49-F238E27FC236}">
                <a16:creationId xmlns:a16="http://schemas.microsoft.com/office/drawing/2014/main" id="{219BD043-5DF2-4BF2-9ECF-B19AEEC41C09}"/>
              </a:ext>
            </a:extLst>
          </p:cNvPr>
          <p:cNvSpPr>
            <a:spLocks noChangeArrowheads="1"/>
          </p:cNvSpPr>
          <p:nvPr/>
        </p:nvSpPr>
        <p:spPr bwMode="auto">
          <a:xfrm>
            <a:off x="994959" y="1694033"/>
            <a:ext cx="3997378"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a:solidFill>
                  <a:srgbClr val="0070C0"/>
                </a:solidFill>
                <a:ea typeface="Calibri" pitchFamily="34" charset="0"/>
                <a:cs typeface="Arial" charset="0"/>
              </a:rPr>
              <a:t>Leerproduct</a:t>
            </a:r>
          </a:p>
          <a:p>
            <a:r>
              <a:rPr lang="nl-NL" sz="1100">
                <a:ea typeface="Calibri" pitchFamily="34" charset="0"/>
                <a:cs typeface="Arial" charset="0"/>
              </a:rPr>
              <a:t>Een PowerPoint presentatie met daarin: </a:t>
            </a:r>
          </a:p>
          <a:p>
            <a:pPr marL="171450" indent="-171450">
              <a:buFont typeface="Arial" panose="020B0604020202020204" pitchFamily="34" charset="0"/>
              <a:buChar char="•"/>
            </a:pPr>
            <a:r>
              <a:rPr lang="nl-NL" sz="1100"/>
              <a:t>Een uitwerking van de plannen van het kabinet (inhoudelijke uitwerking) rond de overgang van gas op andere energiesoorten</a:t>
            </a:r>
          </a:p>
          <a:p>
            <a:pPr marL="171450" indent="-171450">
              <a:buFont typeface="Arial" panose="020B0604020202020204" pitchFamily="34" charset="0"/>
              <a:buChar char="•"/>
            </a:pPr>
            <a:r>
              <a:rPr lang="nl-NL" sz="1100"/>
              <a:t>Welke uitdagingen en problemen zijn er hierdoor?</a:t>
            </a:r>
          </a:p>
          <a:p>
            <a:pPr marL="171450" indent="-171450">
              <a:buFont typeface="Arial" panose="020B0604020202020204" pitchFamily="34" charset="0"/>
              <a:buChar char="•"/>
            </a:pPr>
            <a:r>
              <a:rPr lang="nl-NL" sz="1100"/>
              <a:t>Welke oplossingsrichtingen zijn er?</a:t>
            </a:r>
          </a:p>
          <a:p>
            <a:pPr marL="171450" indent="-171450">
              <a:buFont typeface="Arial" panose="020B0604020202020204" pitchFamily="34" charset="0"/>
              <a:buChar char="•"/>
            </a:pPr>
            <a:r>
              <a:rPr lang="nl-NL" sz="1100"/>
              <a:t>Inschatting van de meest kansrijke oplossingsrichting?</a:t>
            </a:r>
          </a:p>
        </p:txBody>
      </p:sp>
      <p:sp>
        <p:nvSpPr>
          <p:cNvPr id="7" name="Rectangle 5">
            <a:extLst>
              <a:ext uri="{FF2B5EF4-FFF2-40B4-BE49-F238E27FC236}">
                <a16:creationId xmlns:a16="http://schemas.microsoft.com/office/drawing/2014/main" id="{FEE12FA5-8926-4522-BC35-19ECFB926F7F}"/>
              </a:ext>
            </a:extLst>
          </p:cNvPr>
          <p:cNvSpPr>
            <a:spLocks noChangeArrowheads="1"/>
          </p:cNvSpPr>
          <p:nvPr/>
        </p:nvSpPr>
        <p:spPr bwMode="auto">
          <a:xfrm>
            <a:off x="984309" y="3140382"/>
            <a:ext cx="3997378" cy="1615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err="1">
                <a:solidFill>
                  <a:srgbClr val="0070C0"/>
                </a:solidFill>
                <a:ea typeface="Calibri" pitchFamily="34" charset="0"/>
                <a:cs typeface="Arial" charset="0"/>
              </a:rPr>
              <a:t>Leerpad</a:t>
            </a:r>
            <a:r>
              <a:rPr lang="nl-NL" sz="1100" b="1">
                <a:solidFill>
                  <a:srgbClr val="0070C0"/>
                </a:solidFill>
                <a:ea typeface="Calibri" pitchFamily="34" charset="0"/>
                <a:cs typeface="Arial" charset="0"/>
              </a:rPr>
              <a:t>                                                                                      </a:t>
            </a:r>
          </a:p>
          <a:p>
            <a:pPr marL="171450" indent="-171450">
              <a:buFont typeface="Arial" panose="020B0604020202020204" pitchFamily="34" charset="0"/>
              <a:buChar char="•"/>
              <a:defRPr/>
            </a:pPr>
            <a:r>
              <a:rPr lang="nl-NL" sz="1100">
                <a:ea typeface="Calibri" pitchFamily="34" charset="0"/>
                <a:cs typeface="Arial" charset="0"/>
              </a:rPr>
              <a:t>Raadpleeg de bronnen en ga op zoek naar ten minste 3 actuele artikelen. </a:t>
            </a:r>
          </a:p>
          <a:p>
            <a:pPr marL="171450" indent="-171450">
              <a:buFont typeface="Arial" panose="020B0604020202020204" pitchFamily="34" charset="0"/>
              <a:buChar char="•"/>
              <a:defRPr/>
            </a:pPr>
            <a:r>
              <a:rPr lang="nl-NL" sz="1100">
                <a:ea typeface="Calibri" pitchFamily="34" charset="0"/>
                <a:cs typeface="Arial" charset="0"/>
              </a:rPr>
              <a:t>Verwerk de informatie in een PowerPoint zoals hierboven beschreven</a:t>
            </a:r>
          </a:p>
          <a:p>
            <a:pPr marL="171450" indent="-171450">
              <a:buFont typeface="Arial" panose="020B0604020202020204" pitchFamily="34" charset="0"/>
              <a:buChar char="•"/>
              <a:defRPr/>
            </a:pPr>
            <a:r>
              <a:rPr lang="nl-NL" sz="1100">
                <a:ea typeface="Calibri" pitchFamily="34" charset="0"/>
                <a:cs typeface="Arial" charset="0"/>
              </a:rPr>
              <a:t>Ga op zoek naar oplossingsrichtingen.</a:t>
            </a:r>
          </a:p>
          <a:p>
            <a:pPr marL="171450" indent="-171450">
              <a:buFont typeface="Arial" panose="020B0604020202020204" pitchFamily="34" charset="0"/>
              <a:buChar char="•"/>
              <a:defRPr/>
            </a:pPr>
            <a:r>
              <a:rPr lang="nl-NL" sz="1100">
                <a:ea typeface="Calibri" pitchFamily="34" charset="0"/>
                <a:cs typeface="Arial" charset="0"/>
              </a:rPr>
              <a:t>Welke voor- en nadelen zijn er te vinden bij de oplossingsrichtingen. </a:t>
            </a:r>
          </a:p>
          <a:p>
            <a:pPr marL="171450" indent="-171450">
              <a:buFont typeface="Arial" panose="020B0604020202020204" pitchFamily="34" charset="0"/>
              <a:buChar char="•"/>
              <a:defRPr/>
            </a:pPr>
            <a:r>
              <a:rPr lang="nl-NL" sz="1100">
                <a:ea typeface="Calibri" pitchFamily="34" charset="0"/>
                <a:cs typeface="Arial" charset="0"/>
              </a:rPr>
              <a:t>Denk aan een bronvermelding. </a:t>
            </a:r>
            <a:r>
              <a:rPr lang="nl-NL" sz="1100" b="1">
                <a:solidFill>
                  <a:srgbClr val="0070C0"/>
                </a:solidFill>
                <a:ea typeface="Calibri" pitchFamily="34" charset="0"/>
                <a:cs typeface="Arial" charset="0"/>
              </a:rPr>
              <a:t>	</a:t>
            </a:r>
            <a:endParaRPr lang="nl-NL" sz="1100">
              <a:ea typeface="Calibri" pitchFamily="34" charset="0"/>
              <a:cs typeface="Arial" charset="0"/>
            </a:endParaRPr>
          </a:p>
        </p:txBody>
      </p:sp>
      <p:sp>
        <p:nvSpPr>
          <p:cNvPr id="8" name="Rectangle 6">
            <a:extLst>
              <a:ext uri="{FF2B5EF4-FFF2-40B4-BE49-F238E27FC236}">
                <a16:creationId xmlns:a16="http://schemas.microsoft.com/office/drawing/2014/main" id="{33452FA3-07E2-4554-A40A-2F779A4D75AF}"/>
              </a:ext>
            </a:extLst>
          </p:cNvPr>
          <p:cNvSpPr>
            <a:spLocks noChangeArrowheads="1"/>
          </p:cNvSpPr>
          <p:nvPr/>
        </p:nvSpPr>
        <p:spPr bwMode="auto">
          <a:xfrm>
            <a:off x="5462840" y="755516"/>
            <a:ext cx="3500438"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a:solidFill>
                  <a:srgbClr val="0070C0"/>
                </a:solidFill>
                <a:ea typeface="Calibri" pitchFamily="34" charset="0"/>
                <a:cs typeface="Arial" charset="0"/>
              </a:rPr>
              <a:t>Samenwerken</a:t>
            </a:r>
            <a:r>
              <a:rPr lang="nl-NL" sz="1100" b="1">
                <a:ea typeface="Calibri" pitchFamily="34" charset="0"/>
                <a:cs typeface="Arial" charset="0"/>
              </a:rPr>
              <a:t>			</a:t>
            </a:r>
            <a:endParaRPr lang="nl-NL" sz="1100" b="1">
              <a:solidFill>
                <a:srgbClr val="0070C0"/>
              </a:solidFill>
              <a:ea typeface="Calibri" pitchFamily="34" charset="0"/>
              <a:cs typeface="Arial" charset="0"/>
            </a:endParaRPr>
          </a:p>
          <a:p>
            <a:pPr marL="171450" indent="-171450" eaLnBrk="0" hangingPunct="0">
              <a:buFont typeface="Arial" pitchFamily="34" charset="0"/>
              <a:buChar char="•"/>
            </a:pPr>
            <a:r>
              <a:rPr lang="nl-NL" sz="110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a:ea typeface="Calibri" pitchFamily="34" charset="0"/>
                <a:cs typeface="Arial" charset="0"/>
              </a:rPr>
              <a:t>Verbeter je leerproduct en plaats versie 2</a:t>
            </a:r>
          </a:p>
          <a:p>
            <a:pPr marL="171450" indent="-171450" eaLnBrk="0" hangingPunct="0">
              <a:buFont typeface="Arial" pitchFamily="34" charset="0"/>
              <a:buChar char="•"/>
            </a:pPr>
            <a:r>
              <a:rPr lang="nl-NL" sz="1100"/>
              <a:t>Deze opdracht maak je alleen</a:t>
            </a:r>
            <a:endParaRPr lang="nl-NL" sz="1100">
              <a:ea typeface="Calibri" pitchFamily="34" charset="0"/>
              <a:cs typeface="Arial" charset="0"/>
            </a:endParaRPr>
          </a:p>
          <a:p>
            <a:pPr marL="228594" indent="-228594" defTabSz="1219170" eaLnBrk="0" hangingPunct="0">
              <a:buFont typeface="Arial" pitchFamily="34" charset="0"/>
              <a:buChar char="•"/>
            </a:pPr>
            <a:r>
              <a:rPr lang="nl-NL" sz="1100">
                <a:solidFill>
                  <a:prstClr val="black"/>
                </a:solidFill>
                <a:ea typeface="Calibri" pitchFamily="34" charset="0"/>
                <a:cs typeface="Arial" charset="0"/>
              </a:rPr>
              <a:t>Versie 1 07-03-2019 12:00</a:t>
            </a:r>
          </a:p>
          <a:p>
            <a:pPr marL="228594" indent="-228594" defTabSz="1219170" eaLnBrk="0" hangingPunct="0">
              <a:buFont typeface="Arial" pitchFamily="34" charset="0"/>
              <a:buChar char="•"/>
            </a:pPr>
            <a:r>
              <a:rPr lang="nl-NL" sz="1100">
                <a:solidFill>
                  <a:prstClr val="black"/>
                </a:solidFill>
                <a:ea typeface="Calibri" pitchFamily="34" charset="0"/>
                <a:cs typeface="Arial" charset="0"/>
              </a:rPr>
              <a:t>Versie 2 13-03-mkkkkkj2019</a:t>
            </a:r>
          </a:p>
        </p:txBody>
      </p:sp>
      <p:sp>
        <p:nvSpPr>
          <p:cNvPr id="9" name="Rectangle 8">
            <a:extLst>
              <a:ext uri="{FF2B5EF4-FFF2-40B4-BE49-F238E27FC236}">
                <a16:creationId xmlns:a16="http://schemas.microsoft.com/office/drawing/2014/main" id="{A144D73D-50C2-482F-8A5A-525A4D56D865}"/>
              </a:ext>
            </a:extLst>
          </p:cNvPr>
          <p:cNvSpPr>
            <a:spLocks noChangeArrowheads="1"/>
          </p:cNvSpPr>
          <p:nvPr/>
        </p:nvSpPr>
        <p:spPr bwMode="auto">
          <a:xfrm>
            <a:off x="5468540" y="2346765"/>
            <a:ext cx="350725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a:solidFill>
                  <a:srgbClr val="0070C0"/>
                </a:solidFill>
                <a:ea typeface="Calibri" pitchFamily="34" charset="0"/>
                <a:cs typeface="Arial" charset="0"/>
              </a:rPr>
              <a:t>Bijeenkomsten</a:t>
            </a:r>
          </a:p>
          <a:p>
            <a:pPr marL="171450" indent="-171450">
              <a:buFont typeface="Arial" pitchFamily="34" charset="0"/>
              <a:buChar char="•"/>
              <a:defRPr/>
            </a:pPr>
            <a:r>
              <a:rPr lang="nl-NL" sz="1100">
                <a:ea typeface="Calibri" pitchFamily="34" charset="0"/>
                <a:cs typeface="Arial" charset="0"/>
              </a:rPr>
              <a:t>Water &amp; Energie lessen</a:t>
            </a:r>
          </a:p>
          <a:p>
            <a:pPr marL="171450" indent="-171450">
              <a:buFont typeface="Arial" pitchFamily="34" charset="0"/>
              <a:buChar char="•"/>
              <a:defRPr/>
            </a:pPr>
            <a:r>
              <a:rPr lang="nl-NL" sz="1100">
                <a:ea typeface="Calibri" pitchFamily="34" charset="0"/>
                <a:cs typeface="Arial" charset="0"/>
              </a:rPr>
              <a:t>Projecturen </a:t>
            </a:r>
          </a:p>
        </p:txBody>
      </p:sp>
      <p:sp>
        <p:nvSpPr>
          <p:cNvPr id="10" name="Rectangle 8">
            <a:extLst>
              <a:ext uri="{FF2B5EF4-FFF2-40B4-BE49-F238E27FC236}">
                <a16:creationId xmlns:a16="http://schemas.microsoft.com/office/drawing/2014/main" id="{6CFE0C57-0BDA-4A32-A583-8161DC76B721}"/>
              </a:ext>
            </a:extLst>
          </p:cNvPr>
          <p:cNvSpPr>
            <a:spLocks noChangeArrowheads="1"/>
          </p:cNvSpPr>
          <p:nvPr/>
        </p:nvSpPr>
        <p:spPr bwMode="auto">
          <a:xfrm>
            <a:off x="5475356" y="3075806"/>
            <a:ext cx="3500438" cy="938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100" b="1">
                <a:solidFill>
                  <a:srgbClr val="0070C0"/>
                </a:solidFill>
                <a:ea typeface="Calibri" pitchFamily="34" charset="0"/>
                <a:cs typeface="Arial" charset="0"/>
              </a:rPr>
              <a:t>Bronnen</a:t>
            </a:r>
          </a:p>
          <a:p>
            <a:pPr>
              <a:defRPr/>
            </a:pPr>
            <a:r>
              <a:rPr lang="nl-NL" sz="1100">
                <a:ea typeface="Calibri" pitchFamily="34" charset="0"/>
                <a:cs typeface="Arial" charset="0"/>
              </a:rPr>
              <a:t>Behandelde lesstof, wikiwijs</a:t>
            </a:r>
          </a:p>
          <a:p>
            <a:pPr>
              <a:defRPr/>
            </a:pPr>
            <a:r>
              <a:rPr lang="nl-NL" sz="1100">
                <a:ea typeface="Calibri" pitchFamily="34" charset="0"/>
                <a:cs typeface="Arial" charset="0"/>
                <a:hlinkClick r:id="rId6"/>
              </a:rPr>
              <a:t>https://www.sdgnederland.nl</a:t>
            </a:r>
            <a:endParaRPr lang="nl-NL" sz="1100">
              <a:ea typeface="Calibri" pitchFamily="34" charset="0"/>
              <a:cs typeface="Arial" charset="0"/>
            </a:endParaRPr>
          </a:p>
          <a:p>
            <a:r>
              <a:rPr lang="nl-NL" sz="1100">
                <a:hlinkClick r:id="rId7"/>
              </a:rPr>
              <a:t>https://www.rivm.nl/onderwerpen/energietransitie</a:t>
            </a:r>
            <a:endParaRPr lang="nl-NL" sz="1100"/>
          </a:p>
          <a:p>
            <a:r>
              <a:rPr lang="nl-NL" sz="1100">
                <a:hlinkClick r:id="rId8"/>
              </a:rPr>
              <a:t>https://themasites.pbl.nl/energietransitie/</a:t>
            </a:r>
            <a:r>
              <a:rPr lang="nl-NL" sz="1100">
                <a:ea typeface="Calibri" pitchFamily="34" charset="0"/>
                <a:cs typeface="Arial" charset="0"/>
              </a:rPr>
              <a:t> </a:t>
            </a:r>
          </a:p>
        </p:txBody>
      </p:sp>
      <p:sp>
        <p:nvSpPr>
          <p:cNvPr id="11" name="Rechthoek 10">
            <a:extLst>
              <a:ext uri="{FF2B5EF4-FFF2-40B4-BE49-F238E27FC236}">
                <a16:creationId xmlns:a16="http://schemas.microsoft.com/office/drawing/2014/main" id="{BC289EC5-B13D-4A96-9A98-58C714ABF06E}"/>
              </a:ext>
            </a:extLst>
          </p:cNvPr>
          <p:cNvSpPr/>
          <p:nvPr/>
        </p:nvSpPr>
        <p:spPr>
          <a:xfrm>
            <a:off x="508001" y="6667510"/>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7" name="Afbeelding 16">
            <a:extLst>
              <a:ext uri="{FF2B5EF4-FFF2-40B4-BE49-F238E27FC236}">
                <a16:creationId xmlns:a16="http://schemas.microsoft.com/office/drawing/2014/main" id="{9F922889-98C0-4193-AC4C-CED1FC43F644}"/>
              </a:ext>
            </a:extLst>
          </p:cNvPr>
          <p:cNvPicPr>
            <a:picLocks noChangeAspect="1"/>
          </p:cNvPicPr>
          <p:nvPr/>
        </p:nvPicPr>
        <p:blipFill rotWithShape="1">
          <a:blip r:embed="rId9" cstate="print"/>
          <a:srcRect l="21805" r="10840"/>
          <a:stretch/>
        </p:blipFill>
        <p:spPr>
          <a:xfrm>
            <a:off x="617558" y="755516"/>
            <a:ext cx="299335" cy="412425"/>
          </a:xfrm>
          <a:prstGeom prst="rect">
            <a:avLst/>
          </a:prstGeom>
        </p:spPr>
      </p:pic>
      <p:pic>
        <p:nvPicPr>
          <p:cNvPr id="18" name="Afbeelding 17">
            <a:extLst>
              <a:ext uri="{FF2B5EF4-FFF2-40B4-BE49-F238E27FC236}">
                <a16:creationId xmlns:a16="http://schemas.microsoft.com/office/drawing/2014/main" id="{2F91B12D-0F70-4012-B053-B78A8194F1BF}"/>
              </a:ext>
            </a:extLst>
          </p:cNvPr>
          <p:cNvPicPr>
            <a:picLocks noChangeAspect="1"/>
          </p:cNvPicPr>
          <p:nvPr/>
        </p:nvPicPr>
        <p:blipFill>
          <a:blip r:embed="rId10" cstate="print"/>
          <a:stretch>
            <a:fillRect/>
          </a:stretch>
        </p:blipFill>
        <p:spPr>
          <a:xfrm>
            <a:off x="635580" y="2063583"/>
            <a:ext cx="263290" cy="321303"/>
          </a:xfrm>
          <a:prstGeom prst="rect">
            <a:avLst/>
          </a:prstGeom>
        </p:spPr>
      </p:pic>
      <p:pic>
        <p:nvPicPr>
          <p:cNvPr id="19" name="Afbeelding 18">
            <a:extLst>
              <a:ext uri="{FF2B5EF4-FFF2-40B4-BE49-F238E27FC236}">
                <a16:creationId xmlns:a16="http://schemas.microsoft.com/office/drawing/2014/main" id="{FFC86146-A0AC-47EC-8804-7077B4CA5473}"/>
              </a:ext>
            </a:extLst>
          </p:cNvPr>
          <p:cNvPicPr>
            <a:picLocks noChangeAspect="1"/>
          </p:cNvPicPr>
          <p:nvPr/>
        </p:nvPicPr>
        <p:blipFill>
          <a:blip r:embed="rId11" cstate="print"/>
          <a:stretch>
            <a:fillRect/>
          </a:stretch>
        </p:blipFill>
        <p:spPr>
          <a:xfrm>
            <a:off x="650610" y="3612414"/>
            <a:ext cx="266283" cy="416301"/>
          </a:xfrm>
          <a:prstGeom prst="rect">
            <a:avLst/>
          </a:prstGeom>
        </p:spPr>
      </p:pic>
      <p:pic>
        <p:nvPicPr>
          <p:cNvPr id="20" name="Afbeelding 19">
            <a:extLst>
              <a:ext uri="{FF2B5EF4-FFF2-40B4-BE49-F238E27FC236}">
                <a16:creationId xmlns:a16="http://schemas.microsoft.com/office/drawing/2014/main" id="{FDABDC2A-32B0-4C18-BF8E-B7F0B7ED08F1}"/>
              </a:ext>
            </a:extLst>
          </p:cNvPr>
          <p:cNvPicPr>
            <a:picLocks noChangeAspect="1"/>
          </p:cNvPicPr>
          <p:nvPr/>
        </p:nvPicPr>
        <p:blipFill>
          <a:blip r:embed="rId12" cstate="print"/>
          <a:stretch>
            <a:fillRect/>
          </a:stretch>
        </p:blipFill>
        <p:spPr>
          <a:xfrm>
            <a:off x="5055563" y="980728"/>
            <a:ext cx="385812" cy="263054"/>
          </a:xfrm>
          <a:prstGeom prst="rect">
            <a:avLst/>
          </a:prstGeom>
        </p:spPr>
      </p:pic>
      <p:pic>
        <p:nvPicPr>
          <p:cNvPr id="21" name="Afbeelding 20">
            <a:extLst>
              <a:ext uri="{FF2B5EF4-FFF2-40B4-BE49-F238E27FC236}">
                <a16:creationId xmlns:a16="http://schemas.microsoft.com/office/drawing/2014/main" id="{91E2698E-D901-4892-B0D7-C5154D24F3DA}"/>
              </a:ext>
            </a:extLst>
          </p:cNvPr>
          <p:cNvPicPr>
            <a:picLocks noChangeAspect="1"/>
          </p:cNvPicPr>
          <p:nvPr/>
        </p:nvPicPr>
        <p:blipFill>
          <a:blip r:embed="rId13" cstate="print"/>
          <a:stretch>
            <a:fillRect/>
          </a:stretch>
        </p:blipFill>
        <p:spPr>
          <a:xfrm>
            <a:off x="5142150" y="3289066"/>
            <a:ext cx="299225" cy="290796"/>
          </a:xfrm>
          <a:prstGeom prst="rect">
            <a:avLst/>
          </a:prstGeom>
        </p:spPr>
      </p:pic>
      <p:pic>
        <p:nvPicPr>
          <p:cNvPr id="22" name="Afbeelding 21">
            <a:extLst>
              <a:ext uri="{FF2B5EF4-FFF2-40B4-BE49-F238E27FC236}">
                <a16:creationId xmlns:a16="http://schemas.microsoft.com/office/drawing/2014/main" id="{E29EC724-7782-4232-B73A-65959D21180A}"/>
              </a:ext>
            </a:extLst>
          </p:cNvPr>
          <p:cNvPicPr>
            <a:picLocks noChangeAspect="1"/>
          </p:cNvPicPr>
          <p:nvPr/>
        </p:nvPicPr>
        <p:blipFill rotWithShape="1">
          <a:blip r:embed="rId14" cstate="print"/>
          <a:srcRect l="17050" t="33024" r="61669" b="30375"/>
          <a:stretch/>
        </p:blipFill>
        <p:spPr>
          <a:xfrm>
            <a:off x="5113774" y="2612812"/>
            <a:ext cx="269390" cy="260485"/>
          </a:xfrm>
          <a:prstGeom prst="rect">
            <a:avLst/>
          </a:prstGeom>
        </p:spPr>
      </p:pic>
      <p:pic>
        <p:nvPicPr>
          <p:cNvPr id="29" name="Afbeelding 28">
            <a:extLst>
              <a:ext uri="{FF2B5EF4-FFF2-40B4-BE49-F238E27FC236}">
                <a16:creationId xmlns:a16="http://schemas.microsoft.com/office/drawing/2014/main" id="{2AFA7608-AB41-403F-B8E4-921213605E2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677" y="4254896"/>
            <a:ext cx="815429" cy="815429"/>
          </a:xfrm>
          <a:prstGeom prst="rect">
            <a:avLst/>
          </a:prstGeom>
        </p:spPr>
      </p:pic>
    </p:spTree>
    <p:extLst>
      <p:ext uri="{BB962C8B-B14F-4D97-AF65-F5344CB8AC3E}">
        <p14:creationId xmlns:p14="http://schemas.microsoft.com/office/powerpoint/2010/main" val="357367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Periode Planning</a:t>
            </a:r>
          </a:p>
        </p:txBody>
      </p:sp>
      <p:graphicFrame>
        <p:nvGraphicFramePr>
          <p:cNvPr id="5" name="Tabel 4">
            <a:extLst>
              <a:ext uri="{FF2B5EF4-FFF2-40B4-BE49-F238E27FC236}">
                <a16:creationId xmlns:a16="http://schemas.microsoft.com/office/drawing/2014/main" id="{A83E635A-BE06-4214-AEBC-354D6439575F}"/>
              </a:ext>
            </a:extLst>
          </p:cNvPr>
          <p:cNvGraphicFramePr>
            <a:graphicFrameLocks noGrp="1"/>
          </p:cNvGraphicFramePr>
          <p:nvPr>
            <p:extLst>
              <p:ext uri="{D42A27DB-BD31-4B8C-83A1-F6EECF244321}">
                <p14:modId xmlns:p14="http://schemas.microsoft.com/office/powerpoint/2010/main" val="1700208638"/>
              </p:ext>
            </p:extLst>
          </p:nvPr>
        </p:nvGraphicFramePr>
        <p:xfrm>
          <a:off x="1763686" y="735546"/>
          <a:ext cx="6192688" cy="2743200"/>
        </p:xfrm>
        <a:graphic>
          <a:graphicData uri="http://schemas.openxmlformats.org/drawingml/2006/table">
            <a:tbl>
              <a:tblPr firstRow="1" firstCol="1" bandRow="1">
                <a:tableStyleId>{5C22544A-7EE6-4342-B048-85BDC9FD1C3A}</a:tableStyleId>
              </a:tblPr>
              <a:tblGrid>
                <a:gridCol w="1368154">
                  <a:extLst>
                    <a:ext uri="{9D8B030D-6E8A-4147-A177-3AD203B41FA5}">
                      <a16:colId xmlns:a16="http://schemas.microsoft.com/office/drawing/2014/main" val="3760147523"/>
                    </a:ext>
                  </a:extLst>
                </a:gridCol>
                <a:gridCol w="4824534">
                  <a:extLst>
                    <a:ext uri="{9D8B030D-6E8A-4147-A177-3AD203B41FA5}">
                      <a16:colId xmlns:a16="http://schemas.microsoft.com/office/drawing/2014/main" val="3630523456"/>
                    </a:ext>
                  </a:extLst>
                </a:gridCol>
              </a:tblGrid>
              <a:tr h="309034">
                <a:tc>
                  <a:txBody>
                    <a:bodyPr/>
                    <a:lstStyle/>
                    <a:p>
                      <a:pPr>
                        <a:spcAft>
                          <a:spcPts val="0"/>
                        </a:spcAft>
                      </a:pPr>
                      <a:r>
                        <a:rPr lang="nl-NL" sz="1800">
                          <a:effectLst/>
                        </a:rPr>
                        <a:t>Datum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Inhoud</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0115807"/>
                  </a:ext>
                </a:extLst>
              </a:tr>
              <a:tr h="309034">
                <a:tc>
                  <a:txBody>
                    <a:bodyPr/>
                    <a:lstStyle/>
                    <a:p>
                      <a:pPr>
                        <a:spcAft>
                          <a:spcPts val="0"/>
                        </a:spcAft>
                      </a:pPr>
                      <a:r>
                        <a:rPr lang="nl-NL" sz="1800">
                          <a:effectLst/>
                        </a:rPr>
                        <a:t>21-02</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Energietransitie, Van het gas af, Passief huis</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137895"/>
                  </a:ext>
                </a:extLst>
              </a:tr>
              <a:tr h="309034">
                <a:tc>
                  <a:txBody>
                    <a:bodyPr/>
                    <a:lstStyle/>
                    <a:p>
                      <a:pPr>
                        <a:spcAft>
                          <a:spcPts val="0"/>
                        </a:spcAft>
                      </a:pPr>
                      <a:r>
                        <a:rPr lang="nl-NL" sz="1800">
                          <a:effectLst/>
                        </a:rPr>
                        <a:t>13-03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Wooncomfort</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88157"/>
                  </a:ext>
                </a:extLst>
              </a:tr>
              <a:tr h="309034">
                <a:tc>
                  <a:txBody>
                    <a:bodyPr/>
                    <a:lstStyle/>
                    <a:p>
                      <a:pPr>
                        <a:spcAft>
                          <a:spcPts val="0"/>
                        </a:spcAft>
                      </a:pPr>
                      <a:r>
                        <a:rPr lang="nl-NL" sz="1800">
                          <a:effectLst/>
                        </a:rPr>
                        <a:t>27-03</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800">
                          <a:effectLst/>
                        </a:rPr>
                        <a:t>Ruimtevraag duurzame energie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301854"/>
                  </a:ext>
                </a:extLst>
              </a:tr>
              <a:tr h="309034">
                <a:tc>
                  <a:txBody>
                    <a:bodyPr/>
                    <a:lstStyle/>
                    <a:p>
                      <a:pPr>
                        <a:spcAft>
                          <a:spcPts val="0"/>
                        </a:spcAft>
                      </a:pPr>
                      <a:r>
                        <a:rPr lang="nl-NL" sz="1800">
                          <a:effectLst/>
                          <a:latin typeface="Arial" panose="020B0604020202020204" pitchFamily="34" charset="0"/>
                          <a:ea typeface="Calibri" panose="020F0502020204030204" pitchFamily="34" charset="0"/>
                          <a:cs typeface="Times New Roman" panose="02020603050405020304" pitchFamily="18" charset="0"/>
                        </a:rPr>
                        <a:t>03-04</a:t>
                      </a:r>
                    </a:p>
                  </a:txBody>
                  <a:tcPr marL="68580" marR="68580" marT="0" marB="0"/>
                </a:tc>
                <a:tc>
                  <a:txBody>
                    <a:bodyPr/>
                    <a:lstStyle/>
                    <a:p>
                      <a:pPr>
                        <a:spcAft>
                          <a:spcPts val="0"/>
                        </a:spcAft>
                      </a:pPr>
                      <a:r>
                        <a:rPr lang="nl-NL" sz="1800">
                          <a:effectLst/>
                        </a:rPr>
                        <a:t>Opslag elektriciteit en warmte</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1800">
                          <a:effectLst/>
                        </a:rPr>
                        <a:t> </a:t>
                      </a:r>
                      <a:endParaRPr lang="nl-NL"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625598"/>
                  </a:ext>
                </a:extLst>
              </a:tr>
            </a:tbl>
          </a:graphicData>
        </a:graphic>
      </p:graphicFrame>
    </p:spTree>
    <p:extLst>
      <p:ext uri="{BB962C8B-B14F-4D97-AF65-F5344CB8AC3E}">
        <p14:creationId xmlns:p14="http://schemas.microsoft.com/office/powerpoint/2010/main" val="190024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F6F81-F6C3-495D-985E-225E9016B1EB}"/>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DD067B30-84F4-4A84-987E-02CD02B3878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4" y="0"/>
            <a:ext cx="9143975" cy="5143485"/>
          </a:xfrm>
        </p:spPr>
      </p:pic>
    </p:spTree>
    <p:extLst>
      <p:ext uri="{BB962C8B-B14F-4D97-AF65-F5344CB8AC3E}">
        <p14:creationId xmlns:p14="http://schemas.microsoft.com/office/powerpoint/2010/main" val="345168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B23D8-6C44-44D3-A775-F61BF48BEB28}"/>
              </a:ext>
            </a:extLst>
          </p:cNvPr>
          <p:cNvSpPr>
            <a:spLocks noGrp="1"/>
          </p:cNvSpPr>
          <p:nvPr>
            <p:ph type="title"/>
          </p:nvPr>
        </p:nvSpPr>
        <p:spPr/>
        <p:txBody>
          <a:bodyPr/>
          <a:lstStyle/>
          <a:p>
            <a:r>
              <a:rPr lang="nl-NL"/>
              <a:t>Eigen Nieuws inbrengen</a:t>
            </a:r>
          </a:p>
        </p:txBody>
      </p:sp>
      <p:sp>
        <p:nvSpPr>
          <p:cNvPr id="3" name="Tijdelijke aanduiding voor inhoud 2">
            <a:extLst>
              <a:ext uri="{FF2B5EF4-FFF2-40B4-BE49-F238E27FC236}">
                <a16:creationId xmlns:a16="http://schemas.microsoft.com/office/drawing/2014/main" id="{E9EDEDBD-AD47-44A0-8475-4A6DCC552700}"/>
              </a:ext>
            </a:extLst>
          </p:cNvPr>
          <p:cNvSpPr>
            <a:spLocks noGrp="1"/>
          </p:cNvSpPr>
          <p:nvPr>
            <p:ph idx="1"/>
          </p:nvPr>
        </p:nvSpPr>
        <p:spPr/>
        <p:txBody>
          <a:bodyPr>
            <a:normAutofit/>
          </a:bodyPr>
          <a:lstStyle/>
          <a:p>
            <a:r>
              <a:rPr lang="nl-NL">
                <a:hlinkClick r:id="rId2"/>
              </a:rPr>
              <a:t>https://nos.nl/artikel/2320578-onderzoek-klimaatverandering-beperken-kost-minder-dan-niets-doen.html</a:t>
            </a:r>
            <a:r>
              <a:rPr lang="nl-NL"/>
              <a:t> </a:t>
            </a:r>
          </a:p>
        </p:txBody>
      </p:sp>
      <p:graphicFrame>
        <p:nvGraphicFramePr>
          <p:cNvPr id="6" name="Tabel 4">
            <a:extLst>
              <a:ext uri="{FF2B5EF4-FFF2-40B4-BE49-F238E27FC236}">
                <a16:creationId xmlns:a16="http://schemas.microsoft.com/office/drawing/2014/main" id="{E6D3A78F-3055-4C57-A74E-1842709EE93E}"/>
              </a:ext>
            </a:extLst>
          </p:cNvPr>
          <p:cNvGraphicFramePr>
            <a:graphicFrameLocks noGrp="1"/>
          </p:cNvGraphicFramePr>
          <p:nvPr>
            <p:extLst>
              <p:ext uri="{D42A27DB-BD31-4B8C-83A1-F6EECF244321}">
                <p14:modId xmlns:p14="http://schemas.microsoft.com/office/powerpoint/2010/main" val="1900427561"/>
              </p:ext>
            </p:extLst>
          </p:nvPr>
        </p:nvGraphicFramePr>
        <p:xfrm>
          <a:off x="3274368" y="2211710"/>
          <a:ext cx="4056112" cy="2073858"/>
        </p:xfrm>
        <a:graphic>
          <a:graphicData uri="http://schemas.openxmlformats.org/drawingml/2006/table">
            <a:tbl>
              <a:tblPr firstRow="1" bandRow="1">
                <a:tableStyleId>{5C22544A-7EE6-4342-B048-85BDC9FD1C3A}</a:tableStyleId>
              </a:tblPr>
              <a:tblGrid>
                <a:gridCol w="1165878">
                  <a:extLst>
                    <a:ext uri="{9D8B030D-6E8A-4147-A177-3AD203B41FA5}">
                      <a16:colId xmlns:a16="http://schemas.microsoft.com/office/drawing/2014/main" val="2439450949"/>
                    </a:ext>
                  </a:extLst>
                </a:gridCol>
                <a:gridCol w="2890234">
                  <a:extLst>
                    <a:ext uri="{9D8B030D-6E8A-4147-A177-3AD203B41FA5}">
                      <a16:colId xmlns:a16="http://schemas.microsoft.com/office/drawing/2014/main" val="3342333510"/>
                    </a:ext>
                  </a:extLst>
                </a:gridCol>
              </a:tblGrid>
              <a:tr h="317557">
                <a:tc>
                  <a:txBody>
                    <a:bodyPr/>
                    <a:lstStyle/>
                    <a:p>
                      <a:r>
                        <a:rPr lang="nl-NL" sz="2000"/>
                        <a:t>Datum</a:t>
                      </a:r>
                    </a:p>
                  </a:txBody>
                  <a:tcPr/>
                </a:tc>
                <a:tc>
                  <a:txBody>
                    <a:bodyPr/>
                    <a:lstStyle/>
                    <a:p>
                      <a:r>
                        <a:rPr lang="nl-NL" sz="2000"/>
                        <a:t>Wie</a:t>
                      </a:r>
                    </a:p>
                  </a:txBody>
                  <a:tcPr/>
                </a:tc>
                <a:extLst>
                  <a:ext uri="{0D108BD9-81ED-4DB2-BD59-A6C34878D82A}">
                    <a16:rowId xmlns:a16="http://schemas.microsoft.com/office/drawing/2014/main" val="3669802130"/>
                  </a:ext>
                </a:extLst>
              </a:tr>
              <a:tr h="317557">
                <a:tc>
                  <a:txBody>
                    <a:bodyPr/>
                    <a:lstStyle/>
                    <a:p>
                      <a:r>
                        <a:rPr lang="nl-NL" sz="2000"/>
                        <a:t>21-02</a:t>
                      </a:r>
                    </a:p>
                  </a:txBody>
                  <a:tcPr/>
                </a:tc>
                <a:tc>
                  <a:txBody>
                    <a:bodyPr/>
                    <a:lstStyle/>
                    <a:p>
                      <a:r>
                        <a:rPr lang="nl-NL" sz="2000"/>
                        <a:t>Stijn</a:t>
                      </a:r>
                    </a:p>
                  </a:txBody>
                  <a:tcPr/>
                </a:tc>
                <a:extLst>
                  <a:ext uri="{0D108BD9-81ED-4DB2-BD59-A6C34878D82A}">
                    <a16:rowId xmlns:a16="http://schemas.microsoft.com/office/drawing/2014/main" val="3969740500"/>
                  </a:ext>
                </a:extLst>
              </a:tr>
              <a:tr h="317557">
                <a:tc>
                  <a:txBody>
                    <a:bodyPr/>
                    <a:lstStyle/>
                    <a:p>
                      <a:r>
                        <a:rPr lang="nl-NL" sz="2000"/>
                        <a:t>13-03</a:t>
                      </a:r>
                    </a:p>
                  </a:txBody>
                  <a:tcPr/>
                </a:tc>
                <a:tc>
                  <a:txBody>
                    <a:bodyPr/>
                    <a:lstStyle/>
                    <a:p>
                      <a:r>
                        <a:rPr lang="nl-NL" sz="2000"/>
                        <a:t>Carlijn  </a:t>
                      </a:r>
                    </a:p>
                  </a:txBody>
                  <a:tcPr/>
                </a:tc>
                <a:extLst>
                  <a:ext uri="{0D108BD9-81ED-4DB2-BD59-A6C34878D82A}">
                    <a16:rowId xmlns:a16="http://schemas.microsoft.com/office/drawing/2014/main" val="3184181676"/>
                  </a:ext>
                </a:extLst>
              </a:tr>
              <a:tr h="317557">
                <a:tc>
                  <a:txBody>
                    <a:bodyPr/>
                    <a:lstStyle/>
                    <a:p>
                      <a:r>
                        <a:rPr lang="nl-NL" sz="2000"/>
                        <a:t>27-03</a:t>
                      </a:r>
                    </a:p>
                  </a:txBody>
                  <a:tcPr/>
                </a:tc>
                <a:tc>
                  <a:txBody>
                    <a:bodyPr/>
                    <a:lstStyle/>
                    <a:p>
                      <a:r>
                        <a:rPr lang="nl-NL" sz="2000"/>
                        <a:t>Kimberley </a:t>
                      </a:r>
                    </a:p>
                  </a:txBody>
                  <a:tcPr/>
                </a:tc>
                <a:extLst>
                  <a:ext uri="{0D108BD9-81ED-4DB2-BD59-A6C34878D82A}">
                    <a16:rowId xmlns:a16="http://schemas.microsoft.com/office/drawing/2014/main" val="1467479661"/>
                  </a:ext>
                </a:extLst>
              </a:tr>
              <a:tr h="488898">
                <a:tc>
                  <a:txBody>
                    <a:bodyPr/>
                    <a:lstStyle/>
                    <a:p>
                      <a:r>
                        <a:rPr lang="nl-NL" sz="2000"/>
                        <a:t>03-04</a:t>
                      </a:r>
                    </a:p>
                  </a:txBody>
                  <a:tcPr/>
                </a:tc>
                <a:tc>
                  <a:txBody>
                    <a:bodyPr/>
                    <a:lstStyle/>
                    <a:p>
                      <a:r>
                        <a:rPr lang="nl-NL" sz="2000"/>
                        <a:t>Carlijn</a:t>
                      </a:r>
                    </a:p>
                  </a:txBody>
                  <a:tcPr/>
                </a:tc>
                <a:extLst>
                  <a:ext uri="{0D108BD9-81ED-4DB2-BD59-A6C34878D82A}">
                    <a16:rowId xmlns:a16="http://schemas.microsoft.com/office/drawing/2014/main" val="106490531"/>
                  </a:ext>
                </a:extLst>
              </a:tr>
            </a:tbl>
          </a:graphicData>
        </a:graphic>
      </p:graphicFrame>
    </p:spTree>
    <p:extLst>
      <p:ext uri="{BB962C8B-B14F-4D97-AF65-F5344CB8AC3E}">
        <p14:creationId xmlns:p14="http://schemas.microsoft.com/office/powerpoint/2010/main" val="181044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E83E9-FB66-42F1-975D-95C50C4D174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3FF2102-F4FE-46A3-A109-696755D925F6}"/>
              </a:ext>
            </a:extLst>
          </p:cNvPr>
          <p:cNvSpPr>
            <a:spLocks noGrp="1"/>
          </p:cNvSpPr>
          <p:nvPr>
            <p:ph idx="1"/>
          </p:nvPr>
        </p:nvSpPr>
        <p:spPr/>
        <p:txBody>
          <a:bodyPr/>
          <a:lstStyle/>
          <a:p>
            <a:r>
              <a:rPr lang="nl-NL"/>
              <a:t>Energietransitie </a:t>
            </a:r>
          </a:p>
          <a:p>
            <a:r>
              <a:rPr lang="nl-NL"/>
              <a:t>Klimaatakkoord </a:t>
            </a:r>
          </a:p>
          <a:p>
            <a:r>
              <a:rPr lang="nl-NL"/>
              <a:t>Transitie theorie</a:t>
            </a:r>
          </a:p>
          <a:p>
            <a:r>
              <a:rPr lang="nl-NL"/>
              <a:t>Backcastingmodel E-design</a:t>
            </a:r>
          </a:p>
          <a:p>
            <a:r>
              <a:rPr lang="nl-NL"/>
              <a:t>Passief huis</a:t>
            </a:r>
          </a:p>
          <a:p>
            <a:r>
              <a:rPr lang="nl-NL"/>
              <a:t>Introductie LA </a:t>
            </a:r>
          </a:p>
        </p:txBody>
      </p:sp>
    </p:spTree>
    <p:extLst>
      <p:ext uri="{BB962C8B-B14F-4D97-AF65-F5344CB8AC3E}">
        <p14:creationId xmlns:p14="http://schemas.microsoft.com/office/powerpoint/2010/main" val="135888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3D4A80E-324B-4AC3-B796-35CBAE14706D}"/>
              </a:ext>
            </a:extLst>
          </p:cNvPr>
          <p:cNvPicPr>
            <a:picLocks noChangeAspect="1"/>
          </p:cNvPicPr>
          <p:nvPr/>
        </p:nvPicPr>
        <p:blipFill>
          <a:blip r:embed="rId2"/>
          <a:stretch>
            <a:fillRect/>
          </a:stretch>
        </p:blipFill>
        <p:spPr>
          <a:xfrm>
            <a:off x="2201805" y="258360"/>
            <a:ext cx="6739712" cy="562405"/>
          </a:xfrm>
          <a:prstGeom prst="rect">
            <a:avLst/>
          </a:prstGeom>
        </p:spPr>
      </p:pic>
      <p:pic>
        <p:nvPicPr>
          <p:cNvPr id="6" name="Afbeelding 5">
            <a:extLst>
              <a:ext uri="{FF2B5EF4-FFF2-40B4-BE49-F238E27FC236}">
                <a16:creationId xmlns:a16="http://schemas.microsoft.com/office/drawing/2014/main" id="{E2837C14-25A9-4EFE-8911-916A5FC47ED9}"/>
              </a:ext>
            </a:extLst>
          </p:cNvPr>
          <p:cNvPicPr>
            <a:picLocks noChangeAspect="1"/>
          </p:cNvPicPr>
          <p:nvPr/>
        </p:nvPicPr>
        <p:blipFill rotWithShape="1">
          <a:blip r:embed="rId3"/>
          <a:srcRect l="1023" t="13316" r="12381" b="20730"/>
          <a:stretch/>
        </p:blipFill>
        <p:spPr>
          <a:xfrm>
            <a:off x="1676400" y="846365"/>
            <a:ext cx="7556640" cy="3235778"/>
          </a:xfrm>
          <a:prstGeom prst="rect">
            <a:avLst/>
          </a:prstGeom>
        </p:spPr>
      </p:pic>
      <p:sp>
        <p:nvSpPr>
          <p:cNvPr id="2" name="Rechthoek 1">
            <a:extLst>
              <a:ext uri="{FF2B5EF4-FFF2-40B4-BE49-F238E27FC236}">
                <a16:creationId xmlns:a16="http://schemas.microsoft.com/office/drawing/2014/main" id="{F8386E94-75AF-4467-B4DC-CA22AC57B171}"/>
              </a:ext>
            </a:extLst>
          </p:cNvPr>
          <p:cNvSpPr/>
          <p:nvPr/>
        </p:nvSpPr>
        <p:spPr>
          <a:xfrm>
            <a:off x="2530940" y="4297135"/>
            <a:ext cx="2456891" cy="300082"/>
          </a:xfrm>
          <a:prstGeom prst="rect">
            <a:avLst/>
          </a:prstGeom>
        </p:spPr>
        <p:txBody>
          <a:bodyPr wrap="none">
            <a:spAutoFit/>
          </a:bodyPr>
          <a:lstStyle/>
          <a:p>
            <a:r>
              <a:rPr lang="nl-NL" sz="1350"/>
              <a:t>https://www.klimaatakkoord.nl/</a:t>
            </a:r>
          </a:p>
        </p:txBody>
      </p:sp>
    </p:spTree>
    <p:extLst>
      <p:ext uri="{BB962C8B-B14F-4D97-AF65-F5344CB8AC3E}">
        <p14:creationId xmlns:p14="http://schemas.microsoft.com/office/powerpoint/2010/main" val="89058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4765331-B456-402A-8558-F4F042F3ACE7}"/>
              </a:ext>
            </a:extLst>
          </p:cNvPr>
          <p:cNvPicPr>
            <a:picLocks noChangeAspect="1"/>
          </p:cNvPicPr>
          <p:nvPr/>
        </p:nvPicPr>
        <p:blipFill>
          <a:blip r:embed="rId2"/>
          <a:stretch>
            <a:fillRect/>
          </a:stretch>
        </p:blipFill>
        <p:spPr>
          <a:xfrm>
            <a:off x="1" y="0"/>
            <a:ext cx="7270139" cy="5143500"/>
          </a:xfrm>
          <a:prstGeom prst="rect">
            <a:avLst/>
          </a:prstGeom>
        </p:spPr>
      </p:pic>
    </p:spTree>
    <p:extLst>
      <p:ext uri="{BB962C8B-B14F-4D97-AF65-F5344CB8AC3E}">
        <p14:creationId xmlns:p14="http://schemas.microsoft.com/office/powerpoint/2010/main" val="392722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6A02F58-3645-4F93-AEED-13A24C7B0F62}"/>
              </a:ext>
            </a:extLst>
          </p:cNvPr>
          <p:cNvPicPr>
            <a:picLocks noChangeAspect="1"/>
          </p:cNvPicPr>
          <p:nvPr/>
        </p:nvPicPr>
        <p:blipFill>
          <a:blip r:embed="rId2"/>
          <a:stretch>
            <a:fillRect/>
          </a:stretch>
        </p:blipFill>
        <p:spPr>
          <a:xfrm>
            <a:off x="-260280" y="0"/>
            <a:ext cx="7269701" cy="5143500"/>
          </a:xfrm>
          <a:prstGeom prst="rect">
            <a:avLst/>
          </a:prstGeom>
        </p:spPr>
      </p:pic>
    </p:spTree>
    <p:extLst>
      <p:ext uri="{BB962C8B-B14F-4D97-AF65-F5344CB8AC3E}">
        <p14:creationId xmlns:p14="http://schemas.microsoft.com/office/powerpoint/2010/main" val="2099586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CA5788-46BD-4EAF-9B07-10F7B8044447}">
  <ds:schemaRefs>
    <ds:schemaRef ds:uri="http://schemas.microsoft.com/sharepoint/v3/contenttype/forms"/>
  </ds:schemaRefs>
</ds:datastoreItem>
</file>

<file path=customXml/itemProps2.xml><?xml version="1.0" encoding="utf-8"?>
<ds:datastoreItem xmlns:ds="http://schemas.openxmlformats.org/officeDocument/2006/customXml" ds:itemID="{CA504644-8CF7-4750-8E83-22681CA3C6C8}">
  <ds:schemaRefs>
    <ds:schemaRef ds:uri="34354c1b-6b8c-435b-ad50-990538c19557"/>
    <ds:schemaRef ds:uri="47a28104-336f-447d-946e-e305ac2bcd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C702F6-C200-4462-A920-B33705F7DC78}">
  <ds:schemaRefs>
    <ds:schemaRef ds:uri="04a8cfdc-dc7c-4728-8468-1752323b6d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22</Slides>
  <Notes>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Periode Planning</vt:lpstr>
      <vt:lpstr>PowerPoint Presentation</vt:lpstr>
      <vt:lpstr>Eigen Nieuws inbrengen</vt:lpstr>
      <vt:lpstr>PowerPoint Presentation</vt:lpstr>
      <vt:lpstr>PowerPoint Presentation</vt:lpstr>
      <vt:lpstr>PowerPoint Presentation</vt:lpstr>
      <vt:lpstr>PowerPoint Presentation</vt:lpstr>
      <vt:lpstr>Energietransitie</vt:lpstr>
      <vt:lpstr>Op Energietransitie</vt:lpstr>
      <vt:lpstr>Energietransitie</vt:lpstr>
      <vt:lpstr>Transitie Theorie</vt:lpstr>
      <vt:lpstr>Transitie succesvol? </vt:lpstr>
      <vt:lpstr>Backcastingmodel E-Design </vt:lpstr>
      <vt:lpstr>PowerPoint Presentation</vt:lpstr>
      <vt:lpstr>Leesvoer!</vt:lpstr>
      <vt:lpstr>Opdracht:</vt:lpstr>
      <vt:lpstr>Passief huis</vt:lpstr>
      <vt:lpstr>Uitleg passiefhuis</vt:lpstr>
      <vt:lpstr>Vijf kernbeginselen van een passiefhuis</vt:lpstr>
      <vt:lpstr>1920 SVT LJ3 LA WE Van het GAS af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revision>1</cp:revision>
  <dcterms:created xsi:type="dcterms:W3CDTF">2020-02-20T13:56:53Z</dcterms:created>
  <dcterms:modified xsi:type="dcterms:W3CDTF">2020-02-21T07:35:42Z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